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8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C3F19-C405-C547-8D92-34210E7B299B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06D74-983F-314E-A781-5DA086E8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0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3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FA3C-EE0E-844E-8A37-C0A13BF70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A68C8-2E6D-A647-947E-3123BB302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B9F4C-FCD2-5A4C-80D5-33BF3092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A547-5EF2-A24E-80D9-A5FE33D4808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D285-08E5-594C-8CD4-3C2602F0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F4D2-5B97-124C-83D9-DED74744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0349-A8C8-B147-A709-B1DE107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BDC2-20B1-B64B-930D-E60EC2E4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86321-C134-0449-A451-BF78F9C81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B952F-DC32-3F4B-8361-29146A72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A547-5EF2-A24E-80D9-A5FE33D4808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3281C-12CF-234D-8DB1-1F07BFF2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265C-74BA-2448-9782-D2E3C025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0349-A8C8-B147-A709-B1DE107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11E2D-9F9F-2546-8ECD-0D4D256FA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79737-41C3-D14C-B8AE-9AFEAC687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0B6F5-2DA3-344E-AB15-1D2279AB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A547-5EF2-A24E-80D9-A5FE33D4808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5C8A-95E4-E440-8960-71C2392B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393BF-A232-6E44-8AE9-EA3F4388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0349-A8C8-B147-A709-B1DE107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4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1216968" y="0"/>
            <a:ext cx="10975033" cy="577540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703496" y="2604420"/>
            <a:ext cx="67644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1" y="4117464"/>
            <a:ext cx="5487633" cy="3027067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01027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1216968" y="0"/>
            <a:ext cx="10975033" cy="577540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1" y="4117464"/>
            <a:ext cx="5487633" cy="3027067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703500" y="2172529"/>
            <a:ext cx="67848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703500" y="3848135"/>
            <a:ext cx="67848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685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2366-2C11-E947-A9E0-99AC013E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3E2C-2473-4B4C-B4AB-0F65B4FF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08D7D-CF61-4948-9E6D-6BC8469F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A547-5EF2-A24E-80D9-A5FE33D4808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AD12E-F087-E74B-BE0B-AE5A6928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3E243-4733-0640-A109-C84382A1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0349-A8C8-B147-A709-B1DE107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7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CEB1-E56A-8741-99FC-E7F305DB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EF94B-B3B4-4443-AAA5-00E8C860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B3BFB-BEDB-5D4F-ADB2-9F1FC96B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A547-5EF2-A24E-80D9-A5FE33D4808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08F9-B9E5-FA40-9AA3-151B99FC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BCFD-1AD9-4742-9490-20F4993E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0349-A8C8-B147-A709-B1DE107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4754-4131-CB44-8B58-EBF600BF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6C4D-CE56-5E4C-832A-3C8A5B065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0737A-9421-D540-BE30-D9CB4B4DC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305EA-7316-CC45-9D06-9740D955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A547-5EF2-A24E-80D9-A5FE33D4808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B43E1-2A2B-D84B-AE52-26159034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7EDF9-E3C1-1C45-94DD-CD899F90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0349-A8C8-B147-A709-B1DE107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7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7BE5-2B2F-204E-9036-F2EF2F0D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B4460-FA3C-D548-9913-42AFB3606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22007-44A0-2742-BB71-04BD99EF4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0D96F-2070-1F40-B941-372BA63AD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E7B7D-1913-0346-A9D2-ECCD164B9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3486C-4B27-ED40-8D91-4EC943BB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A547-5EF2-A24E-80D9-A5FE33D4808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B4132-AFC6-1046-B2A2-0982CCDD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2AC49-95E3-EB4D-85AA-7EC1ADDA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0349-A8C8-B147-A709-B1DE107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31ED-E10B-BC4E-9EFE-8E7F1C8D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45A5E-D873-7840-857C-88B6B855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A547-5EF2-A24E-80D9-A5FE33D4808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8B85E-FF4A-684D-9777-B4A71FC3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54B65-42A7-CC45-BBD7-F6D12AE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0349-A8C8-B147-A709-B1DE107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6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3C4BA-E45B-6B4D-A3C9-F45702E9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A547-5EF2-A24E-80D9-A5FE33D4808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7C186-A1A9-8847-980C-19E01345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D982-DC95-0043-82BA-99133B92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0349-A8C8-B147-A709-B1DE107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8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FD2D-963F-8549-A4AA-34CB67D7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6920-4F53-B343-8DD5-3CF04F8C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73359-2B13-C840-BE89-A1CC7AE34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2D061-A5E8-B54D-AA1B-FA7F72B9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A547-5EF2-A24E-80D9-A5FE33D4808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75A0A-828C-FC48-B95F-C3884678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93440-38EE-AA49-8000-7562B595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0349-A8C8-B147-A709-B1DE107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0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7B57-7D30-1F4C-94D7-8DE23C33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B6503-A5E9-DC4C-BED5-6317FA9DF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96973-9438-6E47-A010-9FC2513EF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F0884-C798-5E4D-9E0C-B93C7180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A547-5EF2-A24E-80D9-A5FE33D4808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E7166-95F8-3946-AB81-640998B8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90428-1216-8C4E-A490-C4E6EE62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0349-A8C8-B147-A709-B1DE107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D57FC-83AC-9745-8836-0683DF4E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4240-525A-7E43-B69D-CABBC5F0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D5719-E0CA-8F4F-83E3-3A716B9D6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2A547-5EF2-A24E-80D9-A5FE33D4808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FCFF8-94CB-104C-9AF5-B6B7F5C4C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415AB-0877-7C4E-AF34-D5C63B333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0349-A8C8-B147-A709-B1DE107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2703496" y="2604420"/>
            <a:ext cx="6764400" cy="1546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Desarrollo intelectual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6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E614231-08D8-2846-AB80-6F7EA3C4B0B4}"/>
              </a:ext>
            </a:extLst>
          </p:cNvPr>
          <p:cNvSpPr txBox="1">
            <a:spLocks/>
          </p:cNvSpPr>
          <p:nvPr/>
        </p:nvSpPr>
        <p:spPr>
          <a:xfrm>
            <a:off x="1536570" y="898893"/>
            <a:ext cx="4890052" cy="135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Cognición</a:t>
            </a:r>
            <a:br>
              <a:rPr lang="es-MX" sz="5333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53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D1AE163-759E-A94B-B450-3C31EAA4D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157550"/>
            <a:ext cx="7474227" cy="2932924"/>
          </a:xfrm>
        </p:spPr>
        <p:txBody>
          <a:bodyPr/>
          <a:lstStyle/>
          <a:p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 define como la 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acción y efecto de conocer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es una facultad propia del ser vivo que le permite registrar e interpretar la información que recibe a través de la experiencia, la percepción y la subjetividad.</a:t>
            </a:r>
          </a:p>
          <a:p>
            <a:endParaRPr lang="es-MX" dirty="0"/>
          </a:p>
          <a:p>
            <a:pPr algn="l"/>
            <a:endParaRPr lang="es-MX" dirty="0"/>
          </a:p>
        </p:txBody>
      </p:sp>
      <p:pic>
        <p:nvPicPr>
          <p:cNvPr id="6" name="Imagen 3">
            <a:extLst>
              <a:ext uri="{FF2B5EF4-FFF2-40B4-BE49-F238E27FC236}">
                <a16:creationId xmlns:a16="http://schemas.microsoft.com/office/drawing/2014/main" id="{AA9B09ED-BF04-ED4E-9E69-7C47A9F7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847" y="2254688"/>
            <a:ext cx="4168159" cy="273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8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6BB3667-233F-2046-AB2F-DEDA3C3D8C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¿Como aprendemos?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Marcador de contenido 3">
            <a:extLst>
              <a:ext uri="{FF2B5EF4-FFF2-40B4-BE49-F238E27FC236}">
                <a16:creationId xmlns:a16="http://schemas.microsoft.com/office/drawing/2014/main" id="{F76F647B-6990-B84C-BEAF-760894F48D2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12" y="1841635"/>
            <a:ext cx="8310770" cy="4115870"/>
          </a:xfrm>
          <a:prstGeom prst="rect">
            <a:avLst/>
          </a:prstGeom>
        </p:spPr>
      </p:pic>
      <p:sp>
        <p:nvSpPr>
          <p:cNvPr id="7" name="Rectángulo 4">
            <a:extLst>
              <a:ext uri="{FF2B5EF4-FFF2-40B4-BE49-F238E27FC236}">
                <a16:creationId xmlns:a16="http://schemas.microsoft.com/office/drawing/2014/main" id="{52274E56-9053-7B43-A3A6-4053A77F16DB}"/>
              </a:ext>
            </a:extLst>
          </p:cNvPr>
          <p:cNvSpPr/>
          <p:nvPr/>
        </p:nvSpPr>
        <p:spPr>
          <a:xfrm>
            <a:off x="238540" y="1690688"/>
            <a:ext cx="6467060" cy="2941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forma en la que el ser humano adquiere el conocimiento, se basa en métodos que día a día hace y práctica, y muchas de las veces, sin que el o ella se percate del proceso que efectúa en cada uno de estos y a su ves va adquiriendo conocimiento.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Dichos métodos son: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1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4C7F93B-BFCA-3E4F-A516-068672485D27}"/>
              </a:ext>
            </a:extLst>
          </p:cNvPr>
          <p:cNvSpPr txBox="1">
            <a:spLocks/>
          </p:cNvSpPr>
          <p:nvPr/>
        </p:nvSpPr>
        <p:spPr>
          <a:xfrm>
            <a:off x="533400" y="2607503"/>
            <a:ext cx="6675783" cy="199100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rm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 pitchFamily="34" charset="0"/>
              <a:buNone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>
                <a:solidFill>
                  <a:schemeClr val="tx1"/>
                </a:solidFill>
              </a:rPr>
              <a:t>Una de las teorías acerca de cómo aprende nuestro cerebro fue formada por James Zull, y </a:t>
            </a:r>
            <a:r>
              <a:rPr lang="es-MX" sz="2400" b="1" i="1" dirty="0">
                <a:solidFill>
                  <a:schemeClr val="tx1"/>
                </a:solidFill>
              </a:rPr>
              <a:t>consta de cuatro procesos </a:t>
            </a:r>
            <a:r>
              <a:rPr lang="es-MX" sz="2400" dirty="0">
                <a:solidFill>
                  <a:schemeClr val="tx1"/>
                </a:solidFill>
              </a:rPr>
              <a:t>que se llevan a cabo en diferentes áreas del cerebro humano.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1E82180-613E-814D-915A-8DC3BC375FC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s-ES" sz="4000" b="1" dirty="0"/>
              <a:t>¿Qué sucede en nuestro cerebro cuando aprendemos?</a:t>
            </a:r>
            <a:endParaRPr lang="es-MX" sz="4000"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640671D-701B-8F41-9870-EEE708CBF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713" y="2174190"/>
            <a:ext cx="3953703" cy="250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5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>
            <a:extLst>
              <a:ext uri="{FF2B5EF4-FFF2-40B4-BE49-F238E27FC236}">
                <a16:creationId xmlns:a16="http://schemas.microsoft.com/office/drawing/2014/main" id="{1DC5E596-6DDC-6D44-BE98-13C096AF0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324" y="1908953"/>
            <a:ext cx="9406676" cy="4938505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A37562D-73F6-2A43-94AF-916128DE0AEB}"/>
              </a:ext>
            </a:extLst>
          </p:cNvPr>
          <p:cNvSpPr txBox="1">
            <a:spLocks/>
          </p:cNvSpPr>
          <p:nvPr/>
        </p:nvSpPr>
        <p:spPr>
          <a:xfrm>
            <a:off x="0" y="1901470"/>
            <a:ext cx="6450494" cy="261626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 pitchFamily="34" charset="0"/>
              <a:buNone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>
                <a:solidFill>
                  <a:schemeClr val="tx1"/>
                </a:solidFill>
              </a:rPr>
              <a:t>El primer proceso se da en las cortezas sensoriales, como su nombre lo indica consta de la captación de información a través de los sentidos, como una primera experiencia del mundo exterior.</a:t>
            </a:r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65E4083-A4F7-9D46-B549-DCBC51BA759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Proceso </a:t>
            </a:r>
          </a:p>
        </p:txBody>
      </p:sp>
    </p:spTree>
    <p:extLst>
      <p:ext uri="{BB962C8B-B14F-4D97-AF65-F5344CB8AC3E}">
        <p14:creationId xmlns:p14="http://schemas.microsoft.com/office/powerpoint/2010/main" val="190544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0FF2084-4BBD-1A44-87B4-F7350D761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47" y="1341594"/>
            <a:ext cx="5458653" cy="3573651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BD641ED-1090-7946-BF61-1F13312B211A}"/>
              </a:ext>
            </a:extLst>
          </p:cNvPr>
          <p:cNvSpPr txBox="1">
            <a:spLocks/>
          </p:cNvSpPr>
          <p:nvPr/>
        </p:nvSpPr>
        <p:spPr>
          <a:xfrm>
            <a:off x="6364356" y="1128249"/>
            <a:ext cx="5575852" cy="435133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 pitchFamily="34" charset="0"/>
              <a:buNone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>
                <a:solidFill>
                  <a:schemeClr val="tx1"/>
                </a:solidFill>
              </a:rPr>
              <a:t>El segundo proceso consta de la significación de las experiencias, es decir, realizar reflexiones y encuentra en nuestra cabeza una definición o un conjunto de características para aquello que estamos percibiendo. Este proceso se da en el lóbulo temporal, y lleva un tiempo determinado dependiendo de la cantidad de información.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705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id="{553CA75C-1388-FA47-AE1D-B06022FFC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733" y="1084295"/>
            <a:ext cx="5655667" cy="4573588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795B563-A3CD-F84C-AC04-05A5534C49EE}"/>
              </a:ext>
            </a:extLst>
          </p:cNvPr>
          <p:cNvSpPr txBox="1">
            <a:spLocks/>
          </p:cNvSpPr>
          <p:nvPr/>
        </p:nvSpPr>
        <p:spPr>
          <a:xfrm>
            <a:off x="228600" y="646180"/>
            <a:ext cx="5867400" cy="544981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rm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 pitchFamily="34" charset="0"/>
              <a:buNone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córtex prefrontal tiene lugar el tercer proceso, consta de la creación de conocimiento a través de la abstracción y las relaciones conceptuales. Esta parte del cerebro se ocupa de la toma de decisiones y de ahí deviene su importancia, parte de la educación comunicativa consiste en el entrenamiento cerebral para la toma de decisiones productivas frente a los problemas cotidianos.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40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id="{9AF5A975-7019-C945-8DA4-E86F332F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03" y="2867589"/>
            <a:ext cx="6662531" cy="3747674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E1AE706-D201-304C-ADF1-945364EEC0DD}"/>
              </a:ext>
            </a:extLst>
          </p:cNvPr>
          <p:cNvSpPr txBox="1">
            <a:spLocks/>
          </p:cNvSpPr>
          <p:nvPr/>
        </p:nvSpPr>
        <p:spPr>
          <a:xfrm>
            <a:off x="334617" y="1348546"/>
            <a:ext cx="5257800" cy="271987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 pitchFamily="34" charset="0"/>
              <a:buNone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1"/>
                </a:solidFill>
              </a:rPr>
              <a:t>El cuarto proceso consiste en llevar a la práctica aquellas abstracciones, la corteza motora se encarga de aplicar lo aprendido en acciones físicas</a:t>
            </a:r>
          </a:p>
        </p:txBody>
      </p:sp>
    </p:spTree>
    <p:extLst>
      <p:ext uri="{BB962C8B-B14F-4D97-AF65-F5344CB8AC3E}">
        <p14:creationId xmlns:p14="http://schemas.microsoft.com/office/powerpoint/2010/main" val="107744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45B8FBE-089E-8C4B-A788-FDA440FB5EB8}"/>
              </a:ext>
            </a:extLst>
          </p:cNvPr>
          <p:cNvSpPr txBox="1">
            <a:spLocks/>
          </p:cNvSpPr>
          <p:nvPr/>
        </p:nvSpPr>
        <p:spPr>
          <a:xfrm>
            <a:off x="669672" y="198249"/>
            <a:ext cx="7251170" cy="135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MX" sz="5333" dirty="0">
                <a:latin typeface="Arial" panose="020B0604020202020204" pitchFamily="34" charset="0"/>
                <a:cs typeface="Arial" panose="020B0604020202020204" pitchFamily="34" charset="0"/>
              </a:rPr>
              <a:t>Evolucion de la inteligecia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8393D-61EA-DA4C-8515-F63B9CE3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64" y="1587500"/>
            <a:ext cx="76200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5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335</Words>
  <Application>Microsoft Macintosh PowerPoint</Application>
  <PresentationFormat>Widescreen</PresentationFormat>
  <Paragraphs>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Office Theme</vt:lpstr>
      <vt:lpstr>Desarrollo intelectual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intelectual</dc:title>
  <dc:creator>Microsoft Office User</dc:creator>
  <cp:lastModifiedBy>Microsoft Office User</cp:lastModifiedBy>
  <cp:revision>5</cp:revision>
  <dcterms:created xsi:type="dcterms:W3CDTF">2019-10-20T18:16:13Z</dcterms:created>
  <dcterms:modified xsi:type="dcterms:W3CDTF">2019-10-20T22:55:00Z</dcterms:modified>
</cp:coreProperties>
</file>