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7" r:id="rId4"/>
    <p:sldId id="268" r:id="rId5"/>
    <p:sldId id="265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29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DD2912-84B2-46B9-AD52-6B6F454612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848FB1-A66C-44B5-B923-46C48FE6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5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basketball game&#10;&#10;Description automatically generated">
            <a:extLst>
              <a:ext uri="{FF2B5EF4-FFF2-40B4-BE49-F238E27FC236}">
                <a16:creationId xmlns:a16="http://schemas.microsoft.com/office/drawing/2014/main" id="{A195AF4D-6BEA-46D9-878A-CED5F8E5A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1" b="67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8F368-26C3-4141-B641-44E05D09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58" y="3927738"/>
            <a:ext cx="11562734" cy="1507067"/>
          </a:xfrm>
        </p:spPr>
        <p:txBody>
          <a:bodyPr>
            <a:normAutofit/>
          </a:bodyPr>
          <a:lstStyle/>
          <a:p>
            <a:r>
              <a:rPr lang="en-US" dirty="0"/>
              <a:t>Data mining and analytics in </a:t>
            </a:r>
            <a:r>
              <a:rPr lang="en-US" dirty="0" err="1"/>
              <a:t>nba</a:t>
            </a:r>
            <a:r>
              <a:rPr lang="en-US" dirty="0"/>
              <a:t> basketball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176500-3ADF-4529-B543-B27074A93315}"/>
              </a:ext>
            </a:extLst>
          </p:cNvPr>
          <p:cNvSpPr txBox="1"/>
          <p:nvPr/>
        </p:nvSpPr>
        <p:spPr>
          <a:xfrm>
            <a:off x="7224157" y="5061895"/>
            <a:ext cx="45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PRESENTATION BY JACOB MITCHELL</a:t>
            </a:r>
          </a:p>
        </p:txBody>
      </p:sp>
    </p:spTree>
    <p:extLst>
      <p:ext uri="{BB962C8B-B14F-4D97-AF65-F5344CB8AC3E}">
        <p14:creationId xmlns:p14="http://schemas.microsoft.com/office/powerpoint/2010/main" val="229531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E4EB3F76-ECD4-44C9-AA34-B2699D744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9" y="1288837"/>
            <a:ext cx="5410082" cy="4892675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701319-2128-448C-B452-79190F145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1" y="1288837"/>
            <a:ext cx="5610225" cy="48926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409F17-D29A-43B0-B59F-DDCEA33B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221" y="25306"/>
            <a:ext cx="9978680" cy="1507067"/>
          </a:xfrm>
        </p:spPr>
        <p:txBody>
          <a:bodyPr>
            <a:normAutofit/>
          </a:bodyPr>
          <a:lstStyle/>
          <a:p>
            <a:r>
              <a:rPr lang="en-US" dirty="0"/>
              <a:t>KYLE KORVER VS GIANNIS Antetokounmpo</a:t>
            </a:r>
          </a:p>
        </p:txBody>
      </p:sp>
    </p:spTree>
    <p:extLst>
      <p:ext uri="{BB962C8B-B14F-4D97-AF65-F5344CB8AC3E}">
        <p14:creationId xmlns:p14="http://schemas.microsoft.com/office/powerpoint/2010/main" val="307321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2075-68FD-4320-BB00-6FB6BFB2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61" y="4715933"/>
            <a:ext cx="5658804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Steph curry</a:t>
            </a:r>
            <a:br>
              <a:rPr lang="en-US" dirty="0"/>
            </a:br>
            <a:r>
              <a:rPr lang="en-US" dirty="0"/>
              <a:t> fg3m vs fg3a</a:t>
            </a:r>
          </a:p>
        </p:txBody>
      </p:sp>
      <p:pic>
        <p:nvPicPr>
          <p:cNvPr id="9" name="Picture 8" descr="A picture containing white, light, large, table&#10;&#10;Description automatically generated">
            <a:extLst>
              <a:ext uri="{FF2B5EF4-FFF2-40B4-BE49-F238E27FC236}">
                <a16:creationId xmlns:a16="http://schemas.microsoft.com/office/drawing/2014/main" id="{6A420DD7-08BB-453E-B48A-F79EF172A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09" y="914400"/>
            <a:ext cx="5172075" cy="5029200"/>
          </a:xfrm>
          <a:prstGeom prst="rect">
            <a:avLst/>
          </a:prstGeom>
        </p:spPr>
      </p:pic>
      <p:pic>
        <p:nvPicPr>
          <p:cNvPr id="13" name="Picture 12" descr="A person wearing a black shirt&#10;&#10;Description automatically generated">
            <a:extLst>
              <a:ext uri="{FF2B5EF4-FFF2-40B4-BE49-F238E27FC236}">
                <a16:creationId xmlns:a16="http://schemas.microsoft.com/office/drawing/2014/main" id="{E36E6482-67C5-4D3E-A4BC-E6672A99A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6" y="706120"/>
            <a:ext cx="582813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hoto, light, large, white&#10;&#10;Description automatically generated">
            <a:extLst>
              <a:ext uri="{FF2B5EF4-FFF2-40B4-BE49-F238E27FC236}">
                <a16:creationId xmlns:a16="http://schemas.microsoft.com/office/drawing/2014/main" id="{33FCCCB8-2ADA-4775-9BB4-99BBB3411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66" y="1088231"/>
            <a:ext cx="8271268" cy="4681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ADE8D-EFF7-4CEA-9399-B79C9584B730}"/>
              </a:ext>
            </a:extLst>
          </p:cNvPr>
          <p:cNvSpPr txBox="1"/>
          <p:nvPr/>
        </p:nvSpPr>
        <p:spPr>
          <a:xfrm>
            <a:off x="396240" y="6031647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LINEAR REGRESSION OF TURNOVERS VS PLUS MINUS</a:t>
            </a:r>
          </a:p>
        </p:txBody>
      </p:sp>
    </p:spTree>
    <p:extLst>
      <p:ext uri="{BB962C8B-B14F-4D97-AF65-F5344CB8AC3E}">
        <p14:creationId xmlns:p14="http://schemas.microsoft.com/office/powerpoint/2010/main" val="264204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434C-4947-45F2-A3DB-84F32F3C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James harden points in a game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FFEF4E58-49A4-4E90-8343-B9643ACF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r="2299" b="3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40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FB81E-79D2-4A0F-B6D6-724BD7A6B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9" y="608689"/>
            <a:ext cx="10627742" cy="5282148"/>
          </a:xfrm>
        </p:spPr>
      </p:pic>
    </p:spTree>
    <p:extLst>
      <p:ext uri="{BB962C8B-B14F-4D97-AF65-F5344CB8AC3E}">
        <p14:creationId xmlns:p14="http://schemas.microsoft.com/office/powerpoint/2010/main" val="1522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4BAB4-E03A-447F-B107-88FABEA7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4046300" cy="1142462"/>
          </a:xfrm>
        </p:spPr>
        <p:txBody>
          <a:bodyPr anchor="b">
            <a:noAutofit/>
          </a:bodyPr>
          <a:lstStyle/>
          <a:p>
            <a:r>
              <a:rPr lang="en-US" sz="2800" dirty="0"/>
              <a:t>PYTHON NBA_API</a:t>
            </a:r>
            <a:br>
              <a:rPr lang="en-US" sz="2800" dirty="0"/>
            </a:br>
            <a:r>
              <a:rPr lang="en-US" sz="2800" dirty="0"/>
              <a:t>Kyle Korver shot info</a:t>
            </a:r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BB1ABE-B8FA-4239-8CE9-1573A2797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" b="3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 descr="A picture containing monitor, black, indoor, screen&#10;&#10;Description automatically generated">
            <a:extLst>
              <a:ext uri="{FF2B5EF4-FFF2-40B4-BE49-F238E27FC236}">
                <a16:creationId xmlns:a16="http://schemas.microsoft.com/office/drawing/2014/main" id="{856ACF74-100B-44D6-B874-1E9A3503C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10" y="1931753"/>
            <a:ext cx="3591095" cy="4144374"/>
          </a:xfrm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1424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387753-8212-42A8-A9A9-B5930B04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4" y="536258"/>
            <a:ext cx="5963202" cy="549994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06D4394-0D9C-4727-AEA2-F169C4F59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22" y="414337"/>
            <a:ext cx="52101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6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0B6A-6008-40A4-879E-A9224D9F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0132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Kyle Korver shot analysis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896447D-89AA-4F0A-A60E-49DD595C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62" y="1239748"/>
            <a:ext cx="5765076" cy="5398120"/>
          </a:xfrm>
        </p:spPr>
      </p:pic>
    </p:spTree>
    <p:extLst>
      <p:ext uri="{BB962C8B-B14F-4D97-AF65-F5344CB8AC3E}">
        <p14:creationId xmlns:p14="http://schemas.microsoft.com/office/powerpoint/2010/main" val="398603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3EA11274-699C-4239-92EE-A0B89B267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59" y="1078148"/>
            <a:ext cx="5896882" cy="5485474"/>
          </a:xfrm>
        </p:spPr>
      </p:pic>
    </p:spTree>
    <p:extLst>
      <p:ext uri="{BB962C8B-B14F-4D97-AF65-F5344CB8AC3E}">
        <p14:creationId xmlns:p14="http://schemas.microsoft.com/office/powerpoint/2010/main" val="4281902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Data mining and analytics in nba basketball</vt:lpstr>
      <vt:lpstr>Steph curry  fg3m vs fg3a</vt:lpstr>
      <vt:lpstr>PowerPoint Presentation</vt:lpstr>
      <vt:lpstr>James harden points in a game</vt:lpstr>
      <vt:lpstr>PowerPoint Presentation</vt:lpstr>
      <vt:lpstr>PYTHON NBA_API Kyle Korver shot info</vt:lpstr>
      <vt:lpstr>PowerPoint Presentation</vt:lpstr>
      <vt:lpstr>Kyle Korver shot analysis</vt:lpstr>
      <vt:lpstr>PowerPoint Presentation</vt:lpstr>
      <vt:lpstr>KYLE KORVER VS GIANNIS Antetokounmpo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analytics in nba basketball</dc:title>
  <dc:creator>Jake Mitchell</dc:creator>
  <cp:lastModifiedBy>Jake Mitchell</cp:lastModifiedBy>
  <cp:revision>2</cp:revision>
  <dcterms:created xsi:type="dcterms:W3CDTF">2020-04-23T03:11:59Z</dcterms:created>
  <dcterms:modified xsi:type="dcterms:W3CDTF">2020-04-23T03:19:27Z</dcterms:modified>
</cp:coreProperties>
</file>