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6" r:id="rId8"/>
    <p:sldId id="267" r:id="rId9"/>
    <p:sldId id="259" r:id="rId10"/>
    <p:sldId id="261" r:id="rId11"/>
    <p:sldId id="262" r:id="rId12"/>
    <p:sldId id="263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2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DD2912-84B2-46B9-AD52-6B6F454612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7B9-08F0-4463-BAC4-A9F2EB97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big data and data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C71A4-9835-402C-B80F-25C83FAB6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IMPACT OF DATA AND STATISTICS IN NBA BASKETBALL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0AC73-434C-416D-BE6A-67982EF5950B}"/>
              </a:ext>
            </a:extLst>
          </p:cNvPr>
          <p:cNvSpPr txBox="1"/>
          <p:nvPr/>
        </p:nvSpPr>
        <p:spPr>
          <a:xfrm>
            <a:off x="7664970" y="6172201"/>
            <a:ext cx="452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PRESENTATION BY JACOB MITCHELL</a:t>
            </a:r>
          </a:p>
        </p:txBody>
      </p:sp>
    </p:spTree>
    <p:extLst>
      <p:ext uri="{BB962C8B-B14F-4D97-AF65-F5344CB8AC3E}">
        <p14:creationId xmlns:p14="http://schemas.microsoft.com/office/powerpoint/2010/main" val="133135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387753-8212-42A8-A9A9-B5930B04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4" y="536258"/>
            <a:ext cx="5963202" cy="549994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6D4394-0D9C-4727-AEA2-F169C4F59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22" y="414337"/>
            <a:ext cx="52101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6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0B6A-6008-40A4-879E-A9224D9F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013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Kyle Korver shot analysis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896447D-89AA-4F0A-A60E-49DD595C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2" y="1239748"/>
            <a:ext cx="5765076" cy="5398120"/>
          </a:xfrm>
        </p:spPr>
      </p:pic>
    </p:spTree>
    <p:extLst>
      <p:ext uri="{BB962C8B-B14F-4D97-AF65-F5344CB8AC3E}">
        <p14:creationId xmlns:p14="http://schemas.microsoft.com/office/powerpoint/2010/main" val="398603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3EA11274-699C-4239-92EE-A0B89B267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59" y="1078148"/>
            <a:ext cx="5896882" cy="5485474"/>
          </a:xfrm>
        </p:spPr>
      </p:pic>
    </p:spTree>
    <p:extLst>
      <p:ext uri="{BB962C8B-B14F-4D97-AF65-F5344CB8AC3E}">
        <p14:creationId xmlns:p14="http://schemas.microsoft.com/office/powerpoint/2010/main" val="42819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E4EB3F76-ECD4-44C9-AA34-B2699D744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9" y="1288837"/>
            <a:ext cx="5410082" cy="489267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701319-2128-448C-B452-79190F14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1" y="1288837"/>
            <a:ext cx="5610225" cy="48926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409F17-D29A-43B0-B59F-DDCEA33B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221" y="25306"/>
            <a:ext cx="9978680" cy="1507067"/>
          </a:xfrm>
        </p:spPr>
        <p:txBody>
          <a:bodyPr>
            <a:normAutofit/>
          </a:bodyPr>
          <a:lstStyle/>
          <a:p>
            <a:r>
              <a:rPr lang="en-US" dirty="0"/>
              <a:t>KYLE KORVER VS GIANNIS Antetokounmpo</a:t>
            </a:r>
          </a:p>
        </p:txBody>
      </p:sp>
    </p:spTree>
    <p:extLst>
      <p:ext uri="{BB962C8B-B14F-4D97-AF65-F5344CB8AC3E}">
        <p14:creationId xmlns:p14="http://schemas.microsoft.com/office/powerpoint/2010/main" val="30732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laying a game of basketball&#10;&#10;Description automatically generated">
            <a:extLst>
              <a:ext uri="{FF2B5EF4-FFF2-40B4-BE49-F238E27FC236}">
                <a16:creationId xmlns:a16="http://schemas.microsoft.com/office/drawing/2014/main" id="{292C1F94-D9CC-418A-BBDF-CB386CF64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0" b="1499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76F5D-76B2-48B1-80DE-9E87BFA0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Practical Application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D514-B356-4BB7-A812-04F9A863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Why I wanted to learn about data mining and analytics</a:t>
            </a:r>
          </a:p>
          <a:p>
            <a:r>
              <a:rPr lang="en-US">
                <a:solidFill>
                  <a:schemeClr val="tx1"/>
                </a:solidFill>
              </a:rPr>
              <a:t>What I learned about data mining and analytics</a:t>
            </a:r>
          </a:p>
          <a:p>
            <a:r>
              <a:rPr lang="en-US">
                <a:solidFill>
                  <a:schemeClr val="tx1"/>
                </a:solidFill>
              </a:rPr>
              <a:t>Its application to the real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DAA70-A97B-4038-A78A-93265EAE758C}"/>
              </a:ext>
            </a:extLst>
          </p:cNvPr>
          <p:cNvSpPr txBox="1"/>
          <p:nvPr/>
        </p:nvSpPr>
        <p:spPr>
          <a:xfrm>
            <a:off x="10210800" y="6488668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the Process</a:t>
            </a:r>
          </a:p>
        </p:txBody>
      </p:sp>
    </p:spTree>
    <p:extLst>
      <p:ext uri="{BB962C8B-B14F-4D97-AF65-F5344CB8AC3E}">
        <p14:creationId xmlns:p14="http://schemas.microsoft.com/office/powerpoint/2010/main" val="406766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88082-24E2-40D8-ADE1-A63AF161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big data and why is it important?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ig Data Stock Image from Dreamstime.com&#10;">
            <a:extLst>
              <a:ext uri="{FF2B5EF4-FFF2-40B4-BE49-F238E27FC236}">
                <a16:creationId xmlns:a16="http://schemas.microsoft.com/office/drawing/2014/main" id="{DFA65A48-B615-4590-B4E9-049817D8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184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67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basketball game&#10;&#10;Description automatically generated">
            <a:extLst>
              <a:ext uri="{FF2B5EF4-FFF2-40B4-BE49-F238E27FC236}">
                <a16:creationId xmlns:a16="http://schemas.microsoft.com/office/drawing/2014/main" id="{A195AF4D-6BEA-46D9-878A-CED5F8E5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1" b="67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8F368-26C3-4141-B641-44E05D09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Does It relate to sports?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0E37A1-636F-49ED-B5F7-37EA2DB8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31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B95E-6BFA-4F60-BEFA-A6C8E0AA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Introduction to web scraping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3474A8-6332-4586-BF1A-A946352F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9" y="1942496"/>
            <a:ext cx="6226024" cy="422970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7B7E9-7426-4BFA-8988-6F7D955AC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15" y="1942496"/>
            <a:ext cx="2946062" cy="42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0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11697-0A16-4727-AB90-DB37C48B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Collecting the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7653C89-3AAB-42CA-BA43-5739AC33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863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  <a:pattFill prst="narVert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61185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C8D0-A719-4C17-A962-1302C224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Tidying the data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DC197F-8DAD-485F-A258-EC946462F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r="39148" b="-1"/>
          <a:stretch/>
        </p:blipFill>
        <p:spPr>
          <a:xfrm>
            <a:off x="1254001" y="1163802"/>
            <a:ext cx="5293474" cy="420067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5760D80-C106-4A93-A9B0-E63E10592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18" y="2179901"/>
            <a:ext cx="3961391" cy="2483539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36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3AE-767C-478F-BC7C-928CE12F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74" y="707812"/>
            <a:ext cx="9843452" cy="1507067"/>
          </a:xfrm>
        </p:spPr>
        <p:txBody>
          <a:bodyPr/>
          <a:lstStyle/>
          <a:p>
            <a:r>
              <a:rPr lang="en-US" dirty="0"/>
              <a:t>James Harden points versus </a:t>
            </a:r>
            <a:r>
              <a:rPr lang="en-US" dirty="0" err="1"/>
              <a:t>plus_minus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5A5AFC-44B0-42D2-A9CC-B302DF346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45" y="2214879"/>
            <a:ext cx="6381750" cy="3219450"/>
          </a:xfrm>
        </p:spPr>
      </p:pic>
    </p:spTree>
    <p:extLst>
      <p:ext uri="{BB962C8B-B14F-4D97-AF65-F5344CB8AC3E}">
        <p14:creationId xmlns:p14="http://schemas.microsoft.com/office/powerpoint/2010/main" val="406042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5CAD-F30E-496A-AD48-76000057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4452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7AAD4-C4CD-46D8-A99D-D7C3125CC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6" y="922020"/>
            <a:ext cx="8913707" cy="5013960"/>
          </a:xfrm>
        </p:spPr>
      </p:pic>
    </p:spTree>
    <p:extLst>
      <p:ext uri="{BB962C8B-B14F-4D97-AF65-F5344CB8AC3E}">
        <p14:creationId xmlns:p14="http://schemas.microsoft.com/office/powerpoint/2010/main" val="232924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4BAB4-E03A-447F-B107-88FABEA7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4046300" cy="1142462"/>
          </a:xfrm>
        </p:spPr>
        <p:txBody>
          <a:bodyPr anchor="b">
            <a:noAutofit/>
          </a:bodyPr>
          <a:lstStyle/>
          <a:p>
            <a:r>
              <a:rPr lang="en-US" sz="2800" dirty="0"/>
              <a:t>PYTHON NBA_API</a:t>
            </a:r>
            <a:br>
              <a:rPr lang="en-US" sz="2800" dirty="0"/>
            </a:br>
            <a:r>
              <a:rPr lang="en-US" sz="2800" dirty="0"/>
              <a:t>Kyle Korver shot info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BB1ABE-B8FA-4239-8CE9-1573A2797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" b="3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 descr="A picture containing monitor, black, indoor, screen&#10;&#10;Description automatically generated">
            <a:extLst>
              <a:ext uri="{FF2B5EF4-FFF2-40B4-BE49-F238E27FC236}">
                <a16:creationId xmlns:a16="http://schemas.microsoft.com/office/drawing/2014/main" id="{856ACF74-100B-44D6-B874-1E9A3503C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10" y="1931753"/>
            <a:ext cx="3591095" cy="4144374"/>
          </a:xfrm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14241575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105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Application of big data and data analytics </vt:lpstr>
      <vt:lpstr>What is big data and why is it important?</vt:lpstr>
      <vt:lpstr>How Does It relate to sports?</vt:lpstr>
      <vt:lpstr>Introduction to web scraping</vt:lpstr>
      <vt:lpstr>Collecting the data</vt:lpstr>
      <vt:lpstr>Tidying the data</vt:lpstr>
      <vt:lpstr>James Harden points versus plus_minus</vt:lpstr>
      <vt:lpstr>PowerPoint Presentation</vt:lpstr>
      <vt:lpstr>PYTHON NBA_API Kyle Korver shot info</vt:lpstr>
      <vt:lpstr>PowerPoint Presentation</vt:lpstr>
      <vt:lpstr>Kyle Korver shot analysis</vt:lpstr>
      <vt:lpstr>PowerPoint Presentation</vt:lpstr>
      <vt:lpstr>KYLE KORVER VS GIANNIS Antetokounmpo</vt:lpstr>
      <vt:lpstr>Practical Application of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big data and data analytics </dc:title>
  <dc:creator>Jake Mitchell</dc:creator>
  <cp:lastModifiedBy>Jake Mitchell</cp:lastModifiedBy>
  <cp:revision>3</cp:revision>
  <dcterms:created xsi:type="dcterms:W3CDTF">2020-04-30T21:23:01Z</dcterms:created>
  <dcterms:modified xsi:type="dcterms:W3CDTF">2020-04-30T23:39:09Z</dcterms:modified>
</cp:coreProperties>
</file>