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D745-3782-4334-95DE-F36BA240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977"/>
            <a:ext cx="9291215" cy="1049235"/>
          </a:xfrm>
        </p:spPr>
        <p:txBody>
          <a:bodyPr/>
          <a:lstStyle/>
          <a:p>
            <a:r>
              <a:rPr lang="es-MX" dirty="0"/>
              <a:t>Object.defineproperty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BE80F-67FA-49CB-9363-CADABBFE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76095"/>
            <a:ext cx="9719629" cy="862915"/>
          </a:xfrm>
        </p:spPr>
        <p:txBody>
          <a:bodyPr/>
          <a:lstStyle/>
          <a:p>
            <a:r>
              <a:rPr lang="es-MX" dirty="0"/>
              <a:t>El método estático Oject.defineProperty() define una nueva propiedad sobre un objeto, o modifica una ya existente, y devuelve el objeto modificado.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E34119-4C1A-4DAA-8271-0947063C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03" y="2206332"/>
            <a:ext cx="8185310" cy="19378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40204C-06CE-4FB6-96D1-6DD6C6704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95" y="5162720"/>
            <a:ext cx="10888595" cy="103837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88BA557-19AA-4402-A116-B144C542744B}"/>
              </a:ext>
            </a:extLst>
          </p:cNvPr>
          <p:cNvSpPr txBox="1">
            <a:spLocks/>
          </p:cNvSpPr>
          <p:nvPr/>
        </p:nvSpPr>
        <p:spPr>
          <a:xfrm>
            <a:off x="1236185" y="4147936"/>
            <a:ext cx="9719629" cy="862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Muestra el valor de la id y a pesar de que se quiera modificar después igualándolo a 3 sigue mostrándolo como 12 ya que writable : false.</a:t>
            </a:r>
          </a:p>
        </p:txBody>
      </p:sp>
    </p:spTree>
    <p:extLst>
      <p:ext uri="{BB962C8B-B14F-4D97-AF65-F5344CB8AC3E}">
        <p14:creationId xmlns:p14="http://schemas.microsoft.com/office/powerpoint/2010/main" val="42484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8B1EF-17AA-4F37-9CE2-85446724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5" y="184327"/>
            <a:ext cx="9291215" cy="1049235"/>
          </a:xfrm>
        </p:spPr>
        <p:txBody>
          <a:bodyPr/>
          <a:lstStyle/>
          <a:p>
            <a:r>
              <a:rPr lang="es-MX" dirty="0"/>
              <a:t>Object.definepropierties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554D3-50C2-4BE7-828F-A3B1CDF4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5" y="1121411"/>
            <a:ext cx="9291215" cy="1049236"/>
          </a:xfrm>
        </p:spPr>
        <p:txBody>
          <a:bodyPr/>
          <a:lstStyle/>
          <a:p>
            <a:r>
              <a:rPr lang="es-MX" dirty="0"/>
              <a:t>El método Object.defiinePropierties() define nuevas o modifica propiedades existentes directamente en el objeto, retomando el objeto.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8FC44F-7572-4BAB-9D72-9FF09BEF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55" y="2031731"/>
            <a:ext cx="4882424" cy="31186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86C89A-FE11-4B6B-8F64-7A1F289E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577" y="5673671"/>
            <a:ext cx="6593203" cy="8838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701252D-402C-4FB4-AD08-9798F907A1AA}"/>
              </a:ext>
            </a:extLst>
          </p:cNvPr>
          <p:cNvSpPr txBox="1"/>
          <p:nvPr/>
        </p:nvSpPr>
        <p:spPr>
          <a:xfrm>
            <a:off x="2706204" y="5227374"/>
            <a:ext cx="627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Muestra los valores de edad y id_grupo</a:t>
            </a:r>
          </a:p>
        </p:txBody>
      </p:sp>
    </p:spTree>
    <p:extLst>
      <p:ext uri="{BB962C8B-B14F-4D97-AF65-F5344CB8AC3E}">
        <p14:creationId xmlns:p14="http://schemas.microsoft.com/office/powerpoint/2010/main" val="378481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F8B72-3E50-493C-BCC0-F0B2647E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78877"/>
            <a:ext cx="9291215" cy="1049235"/>
          </a:xfrm>
        </p:spPr>
        <p:txBody>
          <a:bodyPr/>
          <a:lstStyle/>
          <a:p>
            <a:r>
              <a:rPr lang="es-MX" dirty="0"/>
              <a:t>Object.freeze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8BE39A-E2C7-4907-AD57-411575FC8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228112"/>
            <a:ext cx="9291215" cy="1932183"/>
          </a:xfrm>
        </p:spPr>
        <p:txBody>
          <a:bodyPr/>
          <a:lstStyle/>
          <a:p>
            <a:r>
              <a:rPr lang="es-MX" dirty="0"/>
              <a:t>El método Object.freeze congela un objeto, impide se le agreguen nuevas propiedades, impide que se puedan eliminar las propiedades ya existentes, impide que dichas propiedades, o su capacidad de enumeración, configuración o escritura puedan ser modificadas, impide también que se pueda modificar su prototipo.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A33714-5644-476A-A1BF-11AEE4C4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19" y="3160295"/>
            <a:ext cx="4089561" cy="3072063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CB94DDB-DC6A-426C-96CE-D96214168CE9}"/>
              </a:ext>
            </a:extLst>
          </p:cNvPr>
          <p:cNvCxnSpPr>
            <a:cxnSpLocks/>
          </p:cNvCxnSpPr>
          <p:nvPr/>
        </p:nvCxnSpPr>
        <p:spPr>
          <a:xfrm flipH="1">
            <a:off x="2516699" y="3993160"/>
            <a:ext cx="28103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537F06-8330-4B50-9920-097290CFBDFB}"/>
              </a:ext>
            </a:extLst>
          </p:cNvPr>
          <p:cNvSpPr txBox="1"/>
          <p:nvPr/>
        </p:nvSpPr>
        <p:spPr>
          <a:xfrm>
            <a:off x="5427677" y="3833770"/>
            <a:ext cx="1879134" cy="65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Desde aquí se aplica el freeze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D3EFB7D-DBD8-4AE3-A77F-9076B500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826026"/>
            <a:ext cx="6439781" cy="1496313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6D1156B-0B02-425A-A004-4A437F83C5DA}"/>
              </a:ext>
            </a:extLst>
          </p:cNvPr>
          <p:cNvCxnSpPr>
            <a:cxnSpLocks/>
          </p:cNvCxnSpPr>
          <p:nvPr/>
        </p:nvCxnSpPr>
        <p:spPr>
          <a:xfrm>
            <a:off x="8951053" y="4379054"/>
            <a:ext cx="0" cy="446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08FEA7-5ACE-4929-9943-F91DD9897F1C}"/>
              </a:ext>
            </a:extLst>
          </p:cNvPr>
          <p:cNvSpPr txBox="1"/>
          <p:nvPr/>
        </p:nvSpPr>
        <p:spPr>
          <a:xfrm>
            <a:off x="8053431" y="3624044"/>
            <a:ext cx="268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deja editar el objeto y muestra error.</a:t>
            </a:r>
          </a:p>
        </p:txBody>
      </p:sp>
    </p:spTree>
    <p:extLst>
      <p:ext uri="{BB962C8B-B14F-4D97-AF65-F5344CB8AC3E}">
        <p14:creationId xmlns:p14="http://schemas.microsoft.com/office/powerpoint/2010/main" val="15642771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79</TotalTime>
  <Words>162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Rockwell</vt:lpstr>
      <vt:lpstr>Galería</vt:lpstr>
      <vt:lpstr>Object.defineproperty</vt:lpstr>
      <vt:lpstr>Object.definepropierties </vt:lpstr>
      <vt:lpstr>Object.freeze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Object.defineproperty</dc:title>
  <dc:creator>irving Olaf</dc:creator>
  <cp:lastModifiedBy>irving Olaf</cp:lastModifiedBy>
  <cp:revision>2</cp:revision>
  <dcterms:created xsi:type="dcterms:W3CDTF">2021-10-01T05:38:19Z</dcterms:created>
  <dcterms:modified xsi:type="dcterms:W3CDTF">2021-10-01T06:57:38Z</dcterms:modified>
</cp:coreProperties>
</file>