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1" r:id="rId3"/>
    <p:sldId id="282" r:id="rId4"/>
    <p:sldId id="283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EAF"/>
    <a:srgbClr val="2F3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5" d="100"/>
          <a:sy n="65" d="100"/>
        </p:scale>
        <p:origin x="2320" y="1072"/>
      </p:cViewPr>
      <p:guideLst>
        <p:guide pos="3840"/>
        <p:guide orient="horz" pos="2160"/>
        <p:guide pos="576"/>
        <p:guide pos="71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60425-3C25-4A48-8ECD-B1FCF84A7CC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E910E-4A42-404D-92C1-DA60A118F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 not have to know all of them. You just need to be knowledgeable in one.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in this tutorial, we will be using Java with Eclipse as our 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E910E-4A42-404D-92C1-DA60A118F7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5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324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  <a:endParaRPr lang="en-US" sz="1200" b="1">
              <a:solidFill>
                <a:schemeClr val="bg1"/>
              </a:solidFill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2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3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8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88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12233"/>
            <a:ext cx="12192000" cy="2735179"/>
          </a:xfrm>
          <a:custGeom>
            <a:avLst/>
            <a:gdLst>
              <a:gd name="connsiteX0" fmla="*/ 0 w 12192000"/>
              <a:gd name="connsiteY0" fmla="*/ 0 h 2735179"/>
              <a:gd name="connsiteX1" fmla="*/ 12192000 w 12192000"/>
              <a:gd name="connsiteY1" fmla="*/ 0 h 2735179"/>
              <a:gd name="connsiteX2" fmla="*/ 12192000 w 12192000"/>
              <a:gd name="connsiteY2" fmla="*/ 2735179 h 2735179"/>
              <a:gd name="connsiteX3" fmla="*/ 0 w 12192000"/>
              <a:gd name="connsiteY3" fmla="*/ 2735179 h 273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35179">
                <a:moveTo>
                  <a:pt x="0" y="0"/>
                </a:moveTo>
                <a:lnTo>
                  <a:pt x="12192000" y="0"/>
                </a:lnTo>
                <a:lnTo>
                  <a:pt x="12192000" y="2735179"/>
                </a:lnTo>
                <a:lnTo>
                  <a:pt x="0" y="273517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  <a:endParaRPr lang="en-US" sz="1200" b="1">
              <a:solidFill>
                <a:schemeClr val="bg1"/>
              </a:solidFill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6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7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7795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  <a:endParaRPr lang="en-US" sz="1200" b="1">
              <a:solidFill>
                <a:schemeClr val="bg1"/>
              </a:solidFill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6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7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0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63710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635591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907472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  <a:endParaRPr lang="en-US" sz="1200" b="1">
              <a:solidFill>
                <a:schemeClr val="bg1"/>
              </a:solidFill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2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3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8385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097949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3508124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8687775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  <a:endParaRPr lang="en-US" sz="1200" b="1">
              <a:solidFill>
                <a:schemeClr val="bg1"/>
              </a:solidFill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2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3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256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18752" y="1917215"/>
            <a:ext cx="4760037" cy="2678153"/>
          </a:xfrm>
          <a:custGeom>
            <a:avLst/>
            <a:gdLst>
              <a:gd name="connsiteX0" fmla="*/ 0 w 4760037"/>
              <a:gd name="connsiteY0" fmla="*/ 0 h 2678153"/>
              <a:gd name="connsiteX1" fmla="*/ 4760037 w 4760037"/>
              <a:gd name="connsiteY1" fmla="*/ 0 h 2678153"/>
              <a:gd name="connsiteX2" fmla="*/ 4760037 w 4760037"/>
              <a:gd name="connsiteY2" fmla="*/ 2678153 h 2678153"/>
              <a:gd name="connsiteX3" fmla="*/ 0 w 4760037"/>
              <a:gd name="connsiteY3" fmla="*/ 2678153 h 267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037" h="2678153">
                <a:moveTo>
                  <a:pt x="0" y="0"/>
                </a:moveTo>
                <a:lnTo>
                  <a:pt x="4760037" y="0"/>
                </a:lnTo>
                <a:lnTo>
                  <a:pt x="4760037" y="2678153"/>
                </a:lnTo>
                <a:lnTo>
                  <a:pt x="0" y="267815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  <a:endParaRPr lang="en-US" sz="1200" b="1">
              <a:solidFill>
                <a:schemeClr val="bg1"/>
              </a:solidFill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6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7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247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37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61014" y="2548388"/>
            <a:ext cx="10669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Pruebas automatizadas con Selenium</a:t>
            </a:r>
            <a:endParaRPr lang="en-US" sz="54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638699" y="4029356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93" y="27771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Irving Soto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Software QA Engineer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https</a:t>
            </a:r>
            <a:r>
              <a:rPr lang="en-US" dirty="0">
                <a:solidFill>
                  <a:schemeClr val="accent1"/>
                </a:solidFill>
              </a:rPr>
              <a:t>://</a:t>
            </a:r>
            <a:r>
              <a:rPr lang="en-US" dirty="0" smtClean="0">
                <a:solidFill>
                  <a:schemeClr val="accent1"/>
                </a:solidFill>
              </a:rPr>
              <a:t>www.linkedin.com/in/irving-soto-ortiz</a:t>
            </a:r>
          </a:p>
          <a:p>
            <a:r>
              <a:rPr lang="en-US" dirty="0">
                <a:solidFill>
                  <a:schemeClr val="accent1"/>
                </a:solidFill>
              </a:rPr>
              <a:t>https://github.com/irvingsoto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Dec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is-IS" dirty="0">
                <a:solidFill>
                  <a:schemeClr val="bg1"/>
                </a:solidFill>
              </a:rPr>
              <a:t>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0329" y="848897"/>
            <a:ext cx="5965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Selenium WebDriver</a:t>
            </a:r>
            <a:endParaRPr lang="en-US" sz="54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855" y="2207491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Instructor: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selenium webdriv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10" y="3118427"/>
            <a:ext cx="35337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81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385" y="944479"/>
            <a:ext cx="2739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What is WebDriver?</a:t>
            </a:r>
            <a:endParaRPr lang="en-US" sz="2400" b="1" i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7385" y="1923856"/>
            <a:ext cx="109787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</a:rPr>
              <a:t>WebDriver is a web automation framework that allows you to execute your tests against different browsers, not just Firefox, Chrome (unlike Selenium IDE</a:t>
            </a:r>
            <a:r>
              <a:rPr lang="en-US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).</a:t>
            </a:r>
          </a:p>
          <a:p>
            <a:endParaRPr lang="en-US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</a:rPr>
              <a:t>WebDriver also enables you to </a:t>
            </a:r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</a:rPr>
              <a:t>use a programming language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</a:rPr>
              <a:t> in creating your test scripts (not possible in Selenium IDE</a:t>
            </a:r>
            <a:r>
              <a:rPr lang="en-US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).</a:t>
            </a:r>
          </a:p>
          <a:p>
            <a:endParaRPr lang="en-US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</a:rPr>
              <a:t>You can now use </a:t>
            </a:r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</a:rPr>
              <a:t>conditional operations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</a:rPr>
              <a:t> like if-then-else or switch-case. You can also perform looping like do-while.</a:t>
            </a:r>
            <a:endParaRPr lang="en-US" b="0" i="0" dirty="0"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2050" name="Picture 2" descr="Introduction to WebDriver &amp; Comparison with Selenium R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675" y="4232180"/>
            <a:ext cx="2186213" cy="232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32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2403" y="1886910"/>
            <a:ext cx="69453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ource Sans Pro" panose="020B0503030403020204" pitchFamily="34" charset="0"/>
              </a:rPr>
              <a:t>Following programming languages are supported by </a:t>
            </a:r>
            <a:r>
              <a:rPr lang="en-US" dirty="0" smtClean="0">
                <a:solidFill>
                  <a:schemeClr val="accent1"/>
                </a:solidFill>
                <a:latin typeface="Source Sans Pro" panose="020B0503030403020204" pitchFamily="34" charset="0"/>
              </a:rPr>
              <a:t>WebDriver:</a:t>
            </a:r>
            <a:endParaRPr lang="en-US" dirty="0">
              <a:solidFill>
                <a:schemeClr val="accent1"/>
              </a:solidFill>
              <a:latin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</a:rPr>
              <a:t>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.Net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</a:rPr>
              <a:t>PHP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</a:rPr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</a:rPr>
              <a:t>Perl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</a:rPr>
              <a:t>Ruby</a:t>
            </a:r>
            <a:endParaRPr lang="en-US" b="0" i="0" dirty="0"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2404" y="1073789"/>
            <a:ext cx="2047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Architecture</a:t>
            </a:r>
            <a:endParaRPr lang="en-US" sz="2400" b="1" i="0" dirty="0"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276" y="2889426"/>
            <a:ext cx="7165514" cy="31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1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385" y="944479"/>
            <a:ext cx="3039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chemeClr val="bg1"/>
                </a:solidFill>
                <a:effectLst/>
                <a:latin typeface="+mj-lt"/>
              </a:rPr>
              <a:t>Setup Environment</a:t>
            </a:r>
            <a:endParaRPr lang="en-US" sz="2400" b="1" i="0" dirty="0"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3074" name="Picture 2" descr="Resultado de imagen para jav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099" y="526583"/>
            <a:ext cx="945638" cy="175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intellij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29" y="2748572"/>
            <a:ext cx="1420787" cy="142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selenium webdriver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631" y="4821987"/>
            <a:ext cx="1532892" cy="148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45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ZColor Dark Theme">
      <a:dk1>
        <a:sysClr val="windowText" lastClr="000000"/>
      </a:dk1>
      <a:lt1>
        <a:sysClr val="window" lastClr="FFFFFF"/>
      </a:lt1>
      <a:dk2>
        <a:srgbClr val="44546A"/>
      </a:dk2>
      <a:lt2>
        <a:srgbClr val="EBEBEB"/>
      </a:lt2>
      <a:accent1>
        <a:srgbClr val="4DD6B0"/>
      </a:accent1>
      <a:accent2>
        <a:srgbClr val="4DD6B0"/>
      </a:accent2>
      <a:accent3>
        <a:srgbClr val="4DD6B0"/>
      </a:accent3>
      <a:accent4>
        <a:srgbClr val="4DD6B0"/>
      </a:accent4>
      <a:accent5>
        <a:srgbClr val="4DD6B0"/>
      </a:accent5>
      <a:accent6>
        <a:srgbClr val="4DD6B0"/>
      </a:accent6>
      <a:hlink>
        <a:srgbClr val="0563C1"/>
      </a:hlink>
      <a:folHlink>
        <a:srgbClr val="954F72"/>
      </a:folHlink>
    </a:clrScheme>
    <a:fontScheme name="Lato Black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95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Lato</vt:lpstr>
      <vt:lpstr>Lato Black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Irving Soto</cp:lastModifiedBy>
  <cp:revision>29</cp:revision>
  <dcterms:created xsi:type="dcterms:W3CDTF">2018-07-18T01:46:28Z</dcterms:created>
  <dcterms:modified xsi:type="dcterms:W3CDTF">2019-12-03T23:12:40Z</dcterms:modified>
</cp:coreProperties>
</file>