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6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6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2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1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31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8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5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5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567C-5048-43EE-8579-7CA0F54DA9E0}" type="datetimeFigureOut">
              <a:rPr lang="es-MX" smtClean="0"/>
              <a:t>26/01/2022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8543-9FF3-4AC7-8701-85915091A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4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126091-2ADE-4D8A-AE4B-4AFB7DB8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" y="102637"/>
            <a:ext cx="4383638" cy="32190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FEE958-ADF9-47C8-8045-48F75E3C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79" y="102636"/>
            <a:ext cx="4383638" cy="32190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C3E225-4539-45F0-84B8-6F77467E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" y="3536302"/>
            <a:ext cx="4383638" cy="32190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1BA100E-4922-43F2-B561-A1706C14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79" y="3536301"/>
            <a:ext cx="4383638" cy="32190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954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Primaria2 BINE</dc:creator>
  <cp:lastModifiedBy>Primaria2 BINE</cp:lastModifiedBy>
  <cp:revision>2</cp:revision>
  <dcterms:created xsi:type="dcterms:W3CDTF">2022-01-24T18:49:12Z</dcterms:created>
  <dcterms:modified xsi:type="dcterms:W3CDTF">2022-01-26T14:40:54Z</dcterms:modified>
</cp:coreProperties>
</file>