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97" r:id="rId4"/>
    <p:sldId id="298" r:id="rId5"/>
    <p:sldId id="305" r:id="rId6"/>
    <p:sldId id="306" r:id="rId7"/>
    <p:sldId id="299" r:id="rId8"/>
    <p:sldId id="301" r:id="rId9"/>
    <p:sldId id="311" r:id="rId10"/>
    <p:sldId id="302" r:id="rId11"/>
    <p:sldId id="308" r:id="rId12"/>
    <p:sldId id="307" r:id="rId13"/>
    <p:sldId id="309" r:id="rId14"/>
    <p:sldId id="296" r:id="rId15"/>
    <p:sldId id="310" r:id="rId16"/>
  </p:sldIdLst>
  <p:sldSz cx="9144000" cy="5143500" type="screen16x9"/>
  <p:notesSz cx="6858000" cy="9144000"/>
  <p:embeddedFontLst>
    <p:embeddedFont>
      <p:font typeface="Advent Pro SemiBold" pitchFamily="2" charset="77"/>
      <p:regular r:id="rId18"/>
      <p:bold r:id="rId19"/>
      <p:italic r:id="rId20"/>
      <p:boldItalic r:id="rId21"/>
    </p:embeddedFont>
    <p:embeddedFont>
      <p:font typeface="Bai Jamjuree" pitchFamily="2" charset="-34"/>
      <p:regular r:id="rId22"/>
      <p:bold r:id="rId23"/>
      <p:italic r:id="rId24"/>
      <p:boldItalic r:id="rId25"/>
    </p:embeddedFont>
    <p:embeddedFont>
      <p:font typeface="Fira Sans Condensed Medium" panose="020F0502020204030204" pitchFamily="34" charset="0"/>
      <p:regular r:id="rId26"/>
      <p:bold r:id="rId27"/>
      <p:italic r:id="rId28"/>
      <p:boldItalic r:id="rId29"/>
    </p:embeddedFont>
    <p:embeddedFont>
      <p:font typeface="Maven Pro" pitchFamily="2" charset="77"/>
      <p:regular r:id="rId30"/>
      <p:bold r:id="rId31"/>
    </p:embeddedFont>
    <p:embeddedFont>
      <p:font typeface="Montserrat" pitchFamily="2" charset="77"/>
      <p:regular r:id="rId32"/>
      <p:bold r:id="rId33"/>
      <p:italic r:id="rId34"/>
      <p:boldItalic r:id="rId35"/>
    </p:embeddedFont>
    <p:embeddedFont>
      <p:font typeface="Proxima Nova" panose="02000506030000020004" pitchFamily="2" charset="0"/>
      <p:regular r:id="rId36"/>
      <p:bold r:id="rId37"/>
      <p:italic r:id="rId38"/>
      <p:boldItalic r:id="rId39"/>
    </p:embeddedFont>
    <p:embeddedFont>
      <p:font typeface="Proxima Nova Semibold" panose="02000506030000020004" pitchFamily="2" charset="0"/>
      <p:regular r:id="rId40"/>
      <p:bold r:id="rId41"/>
      <p:italic r:id="rId42"/>
      <p:boldItalic r:id="rId43"/>
    </p:embeddedFont>
    <p:embeddedFont>
      <p:font typeface="Share Tech" pitchFamily="2" charset="77"/>
      <p:regular r:id="rId44"/>
    </p:embeddedFont>
    <p:embeddedFont>
      <p:font typeface="Tw Cen MT" panose="020B0602020104020603" pitchFamily="34" charset="77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375476-444D-406D-A7E1-07004A034FE6}">
  <a:tblStyle styleId="{E5375476-444D-406D-A7E1-07004A034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/>
    <p:restoredTop sz="94648"/>
  </p:normalViewPr>
  <p:slideViewPr>
    <p:cSldViewPr snapToGrid="0">
      <p:cViewPr varScale="1">
        <p:scale>
          <a:sx n="156" d="100"/>
          <a:sy n="156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2.fntdata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C1576-EECA-4E11-AC1B-76683383E008}" type="doc">
      <dgm:prSet loTypeId="urn:microsoft.com/office/officeart/2005/8/layout/process1" loCatId="process" qsTypeId="urn:microsoft.com/office/officeart/2005/8/quickstyle/simple3" qsCatId="simple" csTypeId="urn:microsoft.com/office/officeart/2005/8/colors/colorful1" csCatId="colorful" phldr="1"/>
      <dgm:spPr/>
    </dgm:pt>
    <dgm:pt modelId="{A73E8F07-34A3-4ACA-B14E-2749774D5DF7}">
      <dgm:prSet phldrT="[Text]" custT="1"/>
      <dgm:spPr>
        <a:xfrm>
          <a:off x="7278" y="751548"/>
          <a:ext cx="2175358" cy="1305215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 sz="1400">
              <a:latin typeface="Tw Cen MT" panose="020B0602020104020603"/>
              <a:ea typeface="+mn-ea"/>
              <a:cs typeface="+mn-cs"/>
            </a:rPr>
            <a:t>Mengecek Kondisi data training</a:t>
          </a:r>
          <a:endParaRPr lang="id-ID" sz="1400" dirty="0">
            <a:latin typeface="Tw Cen MT" panose="020B0602020104020603"/>
            <a:ea typeface="+mn-ea"/>
            <a:cs typeface="+mn-cs"/>
          </a:endParaRPr>
        </a:p>
      </dgm:t>
    </dgm:pt>
    <dgm:pt modelId="{06C8F435-C432-43BA-BE21-DA283DED8246}" type="parTrans" cxnId="{03553229-D6CB-4493-A932-B88E325FAEEF}">
      <dgm:prSet/>
      <dgm:spPr/>
      <dgm:t>
        <a:bodyPr/>
        <a:lstStyle/>
        <a:p>
          <a:endParaRPr lang="id-ID" sz="1400"/>
        </a:p>
      </dgm:t>
    </dgm:pt>
    <dgm:pt modelId="{D04F705E-7509-426C-BC71-7C5A947A8F1F}" type="sibTrans" cxnId="{03553229-D6CB-4493-A932-B88E325FAEEF}">
      <dgm:prSet custT="1"/>
      <dgm:spPr>
        <a:xfrm>
          <a:off x="2400172" y="1134411"/>
          <a:ext cx="461176" cy="539488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 sz="1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E2281FE4-9F7C-453A-ACAF-BE68766F0702}">
      <dgm:prSet phldrT="[Text]" custT="1"/>
      <dgm:spPr>
        <a:xfrm>
          <a:off x="3052780" y="751548"/>
          <a:ext cx="2175358" cy="1305215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 sz="1400">
              <a:latin typeface="Tw Cen MT" panose="020B0602020104020603"/>
              <a:ea typeface="+mn-ea"/>
              <a:cs typeface="+mn-cs"/>
            </a:rPr>
            <a:t>Mengecek persebaran label </a:t>
          </a:r>
          <a:endParaRPr lang="id-ID" sz="1400" dirty="0">
            <a:latin typeface="Tw Cen MT" panose="020B0602020104020603"/>
            <a:ea typeface="+mn-ea"/>
            <a:cs typeface="+mn-cs"/>
          </a:endParaRPr>
        </a:p>
      </dgm:t>
    </dgm:pt>
    <dgm:pt modelId="{622E1256-452F-46A9-98EB-F5400F3681CE}" type="parTrans" cxnId="{B145861D-F207-47CF-8EB8-A0AFDA99CDAD}">
      <dgm:prSet/>
      <dgm:spPr/>
      <dgm:t>
        <a:bodyPr/>
        <a:lstStyle/>
        <a:p>
          <a:endParaRPr lang="id-ID" sz="1400"/>
        </a:p>
      </dgm:t>
    </dgm:pt>
    <dgm:pt modelId="{40351736-DBDF-4BCF-B259-35AED3DCF987}" type="sibTrans" cxnId="{B145861D-F207-47CF-8EB8-A0AFDA99CDAD}">
      <dgm:prSet custT="1"/>
      <dgm:spPr>
        <a:xfrm>
          <a:off x="5445675" y="1134411"/>
          <a:ext cx="461176" cy="539488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 sz="1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95779E1D-4246-4E33-BB4A-DEDBEF10B666}">
      <dgm:prSet phldrT="[Text]" custT="1"/>
      <dgm:spPr>
        <a:xfrm>
          <a:off x="6098282" y="751548"/>
          <a:ext cx="2175358" cy="1305215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 sz="1400">
              <a:latin typeface="Tw Cen MT" panose="020B0602020104020603"/>
              <a:ea typeface="+mn-ea"/>
              <a:cs typeface="+mn-cs"/>
            </a:rPr>
            <a:t>Membersihkan data</a:t>
          </a:r>
          <a:endParaRPr lang="id-ID" sz="1400" dirty="0">
            <a:latin typeface="Tw Cen MT" panose="020B0602020104020603"/>
            <a:ea typeface="+mn-ea"/>
            <a:cs typeface="+mn-cs"/>
          </a:endParaRPr>
        </a:p>
      </dgm:t>
    </dgm:pt>
    <dgm:pt modelId="{E08BAE55-C648-4FB0-85D2-EC6E0103FD5E}" type="parTrans" cxnId="{FB39781C-1EE2-4906-B7AF-3553F7E8C9A9}">
      <dgm:prSet/>
      <dgm:spPr/>
      <dgm:t>
        <a:bodyPr/>
        <a:lstStyle/>
        <a:p>
          <a:endParaRPr lang="id-ID" sz="1400"/>
        </a:p>
      </dgm:t>
    </dgm:pt>
    <dgm:pt modelId="{A20D9108-70AC-4D49-A22E-74378D87E06A}" type="sibTrans" cxnId="{FB39781C-1EE2-4906-B7AF-3553F7E8C9A9}">
      <dgm:prSet/>
      <dgm:spPr/>
      <dgm:t>
        <a:bodyPr/>
        <a:lstStyle/>
        <a:p>
          <a:endParaRPr lang="id-ID" sz="1400"/>
        </a:p>
      </dgm:t>
    </dgm:pt>
    <dgm:pt modelId="{144D52EB-2089-4B1E-B9B6-45965CCC7C6B}" type="pres">
      <dgm:prSet presAssocID="{6BEC1576-EECA-4E11-AC1B-76683383E008}" presName="Name0" presStyleCnt="0">
        <dgm:presLayoutVars>
          <dgm:dir/>
          <dgm:resizeHandles val="exact"/>
        </dgm:presLayoutVars>
      </dgm:prSet>
      <dgm:spPr/>
    </dgm:pt>
    <dgm:pt modelId="{1A9A8C11-55A3-4238-BE3A-1BB0D297B4C7}" type="pres">
      <dgm:prSet presAssocID="{A73E8F07-34A3-4ACA-B14E-2749774D5DF7}" presName="node" presStyleLbl="node1" presStyleIdx="0" presStyleCnt="3">
        <dgm:presLayoutVars>
          <dgm:bulletEnabled val="1"/>
        </dgm:presLayoutVars>
      </dgm:prSet>
      <dgm:spPr/>
    </dgm:pt>
    <dgm:pt modelId="{A20082F3-FC3C-491D-821E-11F58BC50437}" type="pres">
      <dgm:prSet presAssocID="{D04F705E-7509-426C-BC71-7C5A947A8F1F}" presName="sibTrans" presStyleLbl="sibTrans2D1" presStyleIdx="0" presStyleCnt="2"/>
      <dgm:spPr/>
    </dgm:pt>
    <dgm:pt modelId="{3CC15340-8FAC-4F1D-A74B-4483E312E0D7}" type="pres">
      <dgm:prSet presAssocID="{D04F705E-7509-426C-BC71-7C5A947A8F1F}" presName="connectorText" presStyleLbl="sibTrans2D1" presStyleIdx="0" presStyleCnt="2"/>
      <dgm:spPr/>
    </dgm:pt>
    <dgm:pt modelId="{11A74D3A-3ABD-46BA-89CF-4A87A35209B4}" type="pres">
      <dgm:prSet presAssocID="{E2281FE4-9F7C-453A-ACAF-BE68766F0702}" presName="node" presStyleLbl="node1" presStyleIdx="1" presStyleCnt="3">
        <dgm:presLayoutVars>
          <dgm:bulletEnabled val="1"/>
        </dgm:presLayoutVars>
      </dgm:prSet>
      <dgm:spPr/>
    </dgm:pt>
    <dgm:pt modelId="{DBA96710-787E-4419-9545-AEA965D54E27}" type="pres">
      <dgm:prSet presAssocID="{40351736-DBDF-4BCF-B259-35AED3DCF987}" presName="sibTrans" presStyleLbl="sibTrans2D1" presStyleIdx="1" presStyleCnt="2"/>
      <dgm:spPr/>
    </dgm:pt>
    <dgm:pt modelId="{DEBEF52A-F055-4134-98C4-31B2F29B9605}" type="pres">
      <dgm:prSet presAssocID="{40351736-DBDF-4BCF-B259-35AED3DCF987}" presName="connectorText" presStyleLbl="sibTrans2D1" presStyleIdx="1" presStyleCnt="2"/>
      <dgm:spPr/>
    </dgm:pt>
    <dgm:pt modelId="{422AEC13-A05A-40E6-8F25-983DDD27F2D9}" type="pres">
      <dgm:prSet presAssocID="{95779E1D-4246-4E33-BB4A-DEDBEF10B666}" presName="node" presStyleLbl="node1" presStyleIdx="2" presStyleCnt="3">
        <dgm:presLayoutVars>
          <dgm:bulletEnabled val="1"/>
        </dgm:presLayoutVars>
      </dgm:prSet>
      <dgm:spPr/>
    </dgm:pt>
  </dgm:ptLst>
  <dgm:cxnLst>
    <dgm:cxn modelId="{FB39781C-1EE2-4906-B7AF-3553F7E8C9A9}" srcId="{6BEC1576-EECA-4E11-AC1B-76683383E008}" destId="{95779E1D-4246-4E33-BB4A-DEDBEF10B666}" srcOrd="2" destOrd="0" parTransId="{E08BAE55-C648-4FB0-85D2-EC6E0103FD5E}" sibTransId="{A20D9108-70AC-4D49-A22E-74378D87E06A}"/>
    <dgm:cxn modelId="{B145861D-F207-47CF-8EB8-A0AFDA99CDAD}" srcId="{6BEC1576-EECA-4E11-AC1B-76683383E008}" destId="{E2281FE4-9F7C-453A-ACAF-BE68766F0702}" srcOrd="1" destOrd="0" parTransId="{622E1256-452F-46A9-98EB-F5400F3681CE}" sibTransId="{40351736-DBDF-4BCF-B259-35AED3DCF987}"/>
    <dgm:cxn modelId="{03553229-D6CB-4493-A932-B88E325FAEEF}" srcId="{6BEC1576-EECA-4E11-AC1B-76683383E008}" destId="{A73E8F07-34A3-4ACA-B14E-2749774D5DF7}" srcOrd="0" destOrd="0" parTransId="{06C8F435-C432-43BA-BE21-DA283DED8246}" sibTransId="{D04F705E-7509-426C-BC71-7C5A947A8F1F}"/>
    <dgm:cxn modelId="{832A123E-7990-4859-A7F6-D5706DA4C75C}" type="presOf" srcId="{40351736-DBDF-4BCF-B259-35AED3DCF987}" destId="{DBA96710-787E-4419-9545-AEA965D54E27}" srcOrd="0" destOrd="0" presId="urn:microsoft.com/office/officeart/2005/8/layout/process1"/>
    <dgm:cxn modelId="{875A5266-EC96-47F2-B4D8-84E3CAB677A6}" type="presOf" srcId="{D04F705E-7509-426C-BC71-7C5A947A8F1F}" destId="{3CC15340-8FAC-4F1D-A74B-4483E312E0D7}" srcOrd="1" destOrd="0" presId="urn:microsoft.com/office/officeart/2005/8/layout/process1"/>
    <dgm:cxn modelId="{872E187B-31FA-474E-8438-67E78E32CDE6}" type="presOf" srcId="{40351736-DBDF-4BCF-B259-35AED3DCF987}" destId="{DEBEF52A-F055-4134-98C4-31B2F29B9605}" srcOrd="1" destOrd="0" presId="urn:microsoft.com/office/officeart/2005/8/layout/process1"/>
    <dgm:cxn modelId="{3FB9E58D-F23F-4563-B402-6CA9490D61F6}" type="presOf" srcId="{95779E1D-4246-4E33-BB4A-DEDBEF10B666}" destId="{422AEC13-A05A-40E6-8F25-983DDD27F2D9}" srcOrd="0" destOrd="0" presId="urn:microsoft.com/office/officeart/2005/8/layout/process1"/>
    <dgm:cxn modelId="{D8E4E49E-C9D7-48FD-A13A-AE20C4F8E48C}" type="presOf" srcId="{E2281FE4-9F7C-453A-ACAF-BE68766F0702}" destId="{11A74D3A-3ABD-46BA-89CF-4A87A35209B4}" srcOrd="0" destOrd="0" presId="urn:microsoft.com/office/officeart/2005/8/layout/process1"/>
    <dgm:cxn modelId="{758159B5-A359-4568-BECF-BF067022A637}" type="presOf" srcId="{6BEC1576-EECA-4E11-AC1B-76683383E008}" destId="{144D52EB-2089-4B1E-B9B6-45965CCC7C6B}" srcOrd="0" destOrd="0" presId="urn:microsoft.com/office/officeart/2005/8/layout/process1"/>
    <dgm:cxn modelId="{EB370FDB-A38E-4CE0-803C-3ADC0303479B}" type="presOf" srcId="{D04F705E-7509-426C-BC71-7C5A947A8F1F}" destId="{A20082F3-FC3C-491D-821E-11F58BC50437}" srcOrd="0" destOrd="0" presId="urn:microsoft.com/office/officeart/2005/8/layout/process1"/>
    <dgm:cxn modelId="{5E6EBBEF-E8D5-4EEB-85F2-640B6C5CC902}" type="presOf" srcId="{A73E8F07-34A3-4ACA-B14E-2749774D5DF7}" destId="{1A9A8C11-55A3-4238-BE3A-1BB0D297B4C7}" srcOrd="0" destOrd="0" presId="urn:microsoft.com/office/officeart/2005/8/layout/process1"/>
    <dgm:cxn modelId="{8BF853F3-D1A2-416A-B58C-03C55D047906}" type="presParOf" srcId="{144D52EB-2089-4B1E-B9B6-45965CCC7C6B}" destId="{1A9A8C11-55A3-4238-BE3A-1BB0D297B4C7}" srcOrd="0" destOrd="0" presId="urn:microsoft.com/office/officeart/2005/8/layout/process1"/>
    <dgm:cxn modelId="{9E5AFF14-97BD-46F5-828F-C6D513F1D0C6}" type="presParOf" srcId="{144D52EB-2089-4B1E-B9B6-45965CCC7C6B}" destId="{A20082F3-FC3C-491D-821E-11F58BC50437}" srcOrd="1" destOrd="0" presId="urn:microsoft.com/office/officeart/2005/8/layout/process1"/>
    <dgm:cxn modelId="{C73494AE-61C0-40C7-A864-60B917D94F27}" type="presParOf" srcId="{A20082F3-FC3C-491D-821E-11F58BC50437}" destId="{3CC15340-8FAC-4F1D-A74B-4483E312E0D7}" srcOrd="0" destOrd="0" presId="urn:microsoft.com/office/officeart/2005/8/layout/process1"/>
    <dgm:cxn modelId="{878FFF09-B0E4-489C-B294-57B2628EDD37}" type="presParOf" srcId="{144D52EB-2089-4B1E-B9B6-45965CCC7C6B}" destId="{11A74D3A-3ABD-46BA-89CF-4A87A35209B4}" srcOrd="2" destOrd="0" presId="urn:microsoft.com/office/officeart/2005/8/layout/process1"/>
    <dgm:cxn modelId="{07195DD8-A5E4-40E0-9967-C314818935A2}" type="presParOf" srcId="{144D52EB-2089-4B1E-B9B6-45965CCC7C6B}" destId="{DBA96710-787E-4419-9545-AEA965D54E27}" srcOrd="3" destOrd="0" presId="urn:microsoft.com/office/officeart/2005/8/layout/process1"/>
    <dgm:cxn modelId="{B56A0EE7-99A8-4C97-838B-8BEE02D9CE2C}" type="presParOf" srcId="{DBA96710-787E-4419-9545-AEA965D54E27}" destId="{DEBEF52A-F055-4134-98C4-31B2F29B9605}" srcOrd="0" destOrd="0" presId="urn:microsoft.com/office/officeart/2005/8/layout/process1"/>
    <dgm:cxn modelId="{C974EA24-F9C8-4026-9C1F-B4E74411D30F}" type="presParOf" srcId="{144D52EB-2089-4B1E-B9B6-45965CCC7C6B}" destId="{422AEC13-A05A-40E6-8F25-983DDD27F2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2" qsCatId="simple" csTypeId="urn:microsoft.com/office/officeart/2005/8/colors/colorful2" csCatId="colorful" phldr="1"/>
      <dgm:spPr/>
    </dgm:pt>
    <dgm:pt modelId="{14332640-E2F2-4662-861B-08026AA97801}">
      <dgm:prSet phldrT="[Text]"/>
      <dgm:spPr>
        <a:xfrm>
          <a:off x="3744" y="22821"/>
          <a:ext cx="1160924" cy="141487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Inputan Text Langung / File Data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15B01004-199A-40D5-929D-54D320ACC300}" type="sibTrans" cxnId="{EA1B1361-D92F-4378-A79A-765BB4541ED1}">
      <dgm:prSet/>
      <dgm:spPr>
        <a:xfrm>
          <a:off x="1280761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E0531CB1-8793-4DDE-B30C-24D1414E65DD}">
      <dgm:prSet phldrT="[Text]"/>
      <dgm:spPr>
        <a:xfrm>
          <a:off x="1629038" y="22821"/>
          <a:ext cx="1160924" cy="141487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Cleansing Text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110D6A7B-C90B-4004-8EB7-EF7AD7BFB727}" type="sibTrans" cxnId="{79853B0B-5D61-4D25-BB0D-9A13EA7FA62A}">
      <dgm:prSet/>
      <dgm:spPr>
        <a:xfrm>
          <a:off x="2906055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B4201432-95D6-44CD-858D-0FCBF7B51A85}">
      <dgm:prSet phldrT="[Text]"/>
      <dgm:spPr>
        <a:xfrm>
          <a:off x="3254332" y="22821"/>
          <a:ext cx="1160924" cy="141487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Melakukan Feature Extraction (mengubah teks ke dalam angka)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4A5D4CC7-4F2D-4A7A-9F5A-6A7A7757AF2F}" type="parTrans" cxnId="{AF1EA080-0843-48C1-BF08-ACED0D1EDEF3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1678FC12-DE04-4C9E-8674-18AFE21F723B}" type="sibTrans" cxnId="{AF1EA080-0843-48C1-BF08-ACED0D1EDEF3}">
      <dgm:prSet/>
      <dgm:spPr>
        <a:xfrm>
          <a:off x="4531348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702344C1-1485-42B7-93BE-1F354F3E9D76}">
      <dgm:prSet phldrT="[Text]"/>
      <dgm:spPr>
        <a:xfrm>
          <a:off x="4879626" y="22821"/>
          <a:ext cx="1160924" cy="141487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 dirty="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Melakukan Klasifikasi dengan model </a:t>
          </a:r>
          <a:r>
            <a:rPr lang="id-ID" dirty="0" err="1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MLPClassifier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C52A4778-28A4-46E0-B668-1EB8636972B3}" type="parTrans" cxnId="{58386DE7-2842-4AE4-BD7F-843A7C81A9C0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D30ED1BA-5A8B-48A8-BFE2-0FB2B2317D33}" type="sibTrans" cxnId="{58386DE7-2842-4AE4-BD7F-843A7C81A9C0}">
      <dgm:prSet/>
      <dgm:spPr>
        <a:xfrm>
          <a:off x="6156642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7234063F-A435-408A-98B6-1A26B03C5C28}">
      <dgm:prSet phldrT="[Text]"/>
      <dgm:spPr>
        <a:xfrm>
          <a:off x="6504919" y="22821"/>
          <a:ext cx="1160924" cy="141487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Model NN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FA5BE0DD-6B4E-471B-9D0E-CCE976FA673C}" type="parTrans" cxnId="{79FC3605-E941-4C60-B088-0C500DE5151F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69F5A53E-D5A4-4230-A397-973210F7D169}" type="sibTrans" cxnId="{79FC3605-E941-4C60-B088-0C500DE5151F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6817A293-EC89-4C4F-A8FC-FA8DA3DFFD56}" type="pres">
      <dgm:prSet presAssocID="{EFDFDC73-A130-4E39-8AE1-B3B793E7C084}" presName="Name0" presStyleCnt="0">
        <dgm:presLayoutVars>
          <dgm:dir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5E0EF760-1A25-453F-B0CB-9834DCD517CD}" type="pres">
      <dgm:prSet presAssocID="{B4201432-95D6-44CD-858D-0FCBF7B51A85}" presName="node" presStyleLbl="node1" presStyleIdx="2" presStyleCnt="5">
        <dgm:presLayoutVars>
          <dgm:bulletEnabled val="1"/>
        </dgm:presLayoutVars>
      </dgm:prSet>
      <dgm:spPr/>
    </dgm:pt>
    <dgm:pt modelId="{69037374-9B6D-4F8A-A0BD-2879CD018B0F}" type="pres">
      <dgm:prSet presAssocID="{1678FC12-DE04-4C9E-8674-18AFE21F723B}" presName="sibTrans" presStyleLbl="sibTrans2D1" presStyleIdx="2" presStyleCnt="4"/>
      <dgm:spPr/>
    </dgm:pt>
    <dgm:pt modelId="{927A753A-069D-415C-BF3F-41D622B4050B}" type="pres">
      <dgm:prSet presAssocID="{1678FC12-DE04-4C9E-8674-18AFE21F723B}" presName="connectorText" presStyleLbl="sibTrans2D1" presStyleIdx="2" presStyleCnt="4"/>
      <dgm:spPr/>
    </dgm:pt>
    <dgm:pt modelId="{0873D9D1-F10C-4729-9F03-F93CB732F7BC}" type="pres">
      <dgm:prSet presAssocID="{702344C1-1485-42B7-93BE-1F354F3E9D76}" presName="node" presStyleLbl="node1" presStyleIdx="3" presStyleCnt="5">
        <dgm:presLayoutVars>
          <dgm:bulletEnabled val="1"/>
        </dgm:presLayoutVars>
      </dgm:prSet>
      <dgm:spPr/>
    </dgm:pt>
    <dgm:pt modelId="{9E9A10F8-5604-4D15-9B91-47098B7E4D47}" type="pres">
      <dgm:prSet presAssocID="{D30ED1BA-5A8B-48A8-BFE2-0FB2B2317D33}" presName="sibTrans" presStyleLbl="sibTrans2D1" presStyleIdx="3" presStyleCnt="4"/>
      <dgm:spPr/>
    </dgm:pt>
    <dgm:pt modelId="{271C649E-95A4-4D4E-89C4-B64674079316}" type="pres">
      <dgm:prSet presAssocID="{D30ED1BA-5A8B-48A8-BFE2-0FB2B2317D33}" presName="connectorText" presStyleLbl="sibTrans2D1" presStyleIdx="3" presStyleCnt="4"/>
      <dgm:spPr/>
    </dgm:pt>
    <dgm:pt modelId="{32000C71-DFE9-425B-A119-93CD02D0DD21}" type="pres">
      <dgm:prSet presAssocID="{7234063F-A435-408A-98B6-1A26B03C5C28}" presName="node" presStyleLbl="node1" presStyleIdx="4" presStyleCnt="5">
        <dgm:presLayoutVars>
          <dgm:bulletEnabled val="1"/>
        </dgm:presLayoutVars>
      </dgm:prSet>
      <dgm:spPr/>
    </dgm:pt>
  </dgm:ptLst>
  <dgm:cxnLst>
    <dgm:cxn modelId="{79FC3605-E941-4C60-B088-0C500DE5151F}" srcId="{EFDFDC73-A130-4E39-8AE1-B3B793E7C084}" destId="{7234063F-A435-408A-98B6-1A26B03C5C28}" srcOrd="4" destOrd="0" parTransId="{FA5BE0DD-6B4E-471B-9D0E-CCE976FA673C}" sibTransId="{69F5A53E-D5A4-4230-A397-973210F7D169}"/>
    <dgm:cxn modelId="{C5B07608-81AC-427B-97AF-C3D385383CE4}" type="presOf" srcId="{702344C1-1485-42B7-93BE-1F354F3E9D76}" destId="{0873D9D1-F10C-4729-9F03-F93CB732F7BC}" srcOrd="0" destOrd="0" presId="urn:microsoft.com/office/officeart/2005/8/layout/process1"/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181F7911-0141-4003-8041-D01F5E8144FF}" type="presOf" srcId="{110D6A7B-C90B-4004-8EB7-EF7AD7BFB727}" destId="{3E0A6A0B-7BD8-494F-8A5E-CC495614AF25}" srcOrd="1" destOrd="0" presId="urn:microsoft.com/office/officeart/2005/8/layout/process1"/>
    <dgm:cxn modelId="{B94D901C-7C73-4D88-B3F5-7B7CF06AC0CA}" type="presOf" srcId="{1678FC12-DE04-4C9E-8674-18AFE21F723B}" destId="{927A753A-069D-415C-BF3F-41D622B4050B}" srcOrd="1" destOrd="0" presId="urn:microsoft.com/office/officeart/2005/8/layout/process1"/>
    <dgm:cxn modelId="{BE38B938-CC5E-42A0-AA8E-E4D824A3F0DE}" type="presOf" srcId="{B4201432-95D6-44CD-858D-0FCBF7B51A85}" destId="{5E0EF760-1A25-453F-B0CB-9834DCD517CD}" srcOrd="0" destOrd="0" presId="urn:microsoft.com/office/officeart/2005/8/layout/process1"/>
    <dgm:cxn modelId="{7456C54C-C40C-43A1-A674-5D173DB7C100}" type="presOf" srcId="{7234063F-A435-408A-98B6-1A26B03C5C28}" destId="{32000C71-DFE9-425B-A119-93CD02D0DD21}" srcOrd="0" destOrd="0" presId="urn:microsoft.com/office/officeart/2005/8/layout/process1"/>
    <dgm:cxn modelId="{ADC47A5E-1702-4170-88ED-CC240E38E1C7}" type="presOf" srcId="{D30ED1BA-5A8B-48A8-BFE2-0FB2B2317D33}" destId="{271C649E-95A4-4D4E-89C4-B64674079316}" srcOrd="1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C4666B66-5B13-4EBD-8547-6F4250F2A25E}" type="presOf" srcId="{EFDFDC73-A130-4E39-8AE1-B3B793E7C084}" destId="{6817A293-EC89-4C4F-A8FC-FA8DA3DFFD56}" srcOrd="0" destOrd="0" presId="urn:microsoft.com/office/officeart/2005/8/layout/process1"/>
    <dgm:cxn modelId="{BEDB6480-1DA2-4DEF-9A5A-8B19864189DA}" type="presOf" srcId="{1678FC12-DE04-4C9E-8674-18AFE21F723B}" destId="{69037374-9B6D-4F8A-A0BD-2879CD018B0F}" srcOrd="0" destOrd="0" presId="urn:microsoft.com/office/officeart/2005/8/layout/process1"/>
    <dgm:cxn modelId="{AF1EA080-0843-48C1-BF08-ACED0D1EDEF3}" srcId="{EFDFDC73-A130-4E39-8AE1-B3B793E7C084}" destId="{B4201432-95D6-44CD-858D-0FCBF7B51A85}" srcOrd="2" destOrd="0" parTransId="{4A5D4CC7-4F2D-4A7A-9F5A-6A7A7757AF2F}" sibTransId="{1678FC12-DE04-4C9E-8674-18AFE21F723B}"/>
    <dgm:cxn modelId="{380A7688-C341-44AB-A337-7B217BD83A25}" type="presOf" srcId="{14332640-E2F2-4662-861B-08026AA97801}" destId="{DB4ED0F7-E3A7-46DB-BAE1-4C280F2AF71B}" srcOrd="0" destOrd="0" presId="urn:microsoft.com/office/officeart/2005/8/layout/process1"/>
    <dgm:cxn modelId="{F84CC0B0-0D27-4291-993B-C2D813CFB4AC}" type="presOf" srcId="{15B01004-199A-40D5-929D-54D320ACC300}" destId="{BC9F83C0-FF14-41F4-A579-3D03AB918AB7}" srcOrd="0" destOrd="0" presId="urn:microsoft.com/office/officeart/2005/8/layout/process1"/>
    <dgm:cxn modelId="{122515D3-7498-4896-AA25-BDA366F6C785}" type="presOf" srcId="{110D6A7B-C90B-4004-8EB7-EF7AD7BFB727}" destId="{065D5E1D-CBD4-4CA4-9A0D-6F651672D0BF}" srcOrd="0" destOrd="0" presId="urn:microsoft.com/office/officeart/2005/8/layout/process1"/>
    <dgm:cxn modelId="{888F8FD7-57B2-4C75-B4EC-62AF2D8B90B7}" type="presOf" srcId="{E0531CB1-8793-4DDE-B30C-24D1414E65DD}" destId="{FA2643FF-FA04-4362-8047-FE404D926C01}" srcOrd="0" destOrd="0" presId="urn:microsoft.com/office/officeart/2005/8/layout/process1"/>
    <dgm:cxn modelId="{58386DE7-2842-4AE4-BD7F-843A7C81A9C0}" srcId="{EFDFDC73-A130-4E39-8AE1-B3B793E7C084}" destId="{702344C1-1485-42B7-93BE-1F354F3E9D76}" srcOrd="3" destOrd="0" parTransId="{C52A4778-28A4-46E0-B668-1EB8636972B3}" sibTransId="{D30ED1BA-5A8B-48A8-BFE2-0FB2B2317D33}"/>
    <dgm:cxn modelId="{F81E67F1-9352-4682-8DD4-5357AF4F1819}" type="presOf" srcId="{D30ED1BA-5A8B-48A8-BFE2-0FB2B2317D33}" destId="{9E9A10F8-5604-4D15-9B91-47098B7E4D47}" srcOrd="0" destOrd="0" presId="urn:microsoft.com/office/officeart/2005/8/layout/process1"/>
    <dgm:cxn modelId="{7E5D70FE-4052-459E-A063-C9D6A9E9183F}" type="presOf" srcId="{15B01004-199A-40D5-929D-54D320ACC300}" destId="{08961406-6F4B-4292-9A6C-9674F938A925}" srcOrd="1" destOrd="0" presId="urn:microsoft.com/office/officeart/2005/8/layout/process1"/>
    <dgm:cxn modelId="{31505CF5-9150-41D6-A97D-D24645C1C5F2}" type="presParOf" srcId="{6817A293-EC89-4C4F-A8FC-FA8DA3DFFD56}" destId="{DB4ED0F7-E3A7-46DB-BAE1-4C280F2AF71B}" srcOrd="0" destOrd="0" presId="urn:microsoft.com/office/officeart/2005/8/layout/process1"/>
    <dgm:cxn modelId="{CE0E31E2-EB94-4534-A49F-78345FC0BF8F}" type="presParOf" srcId="{6817A293-EC89-4C4F-A8FC-FA8DA3DFFD56}" destId="{BC9F83C0-FF14-41F4-A579-3D03AB918AB7}" srcOrd="1" destOrd="0" presId="urn:microsoft.com/office/officeart/2005/8/layout/process1"/>
    <dgm:cxn modelId="{9987378D-5EA5-49EA-965B-D9E1A74229C9}" type="presParOf" srcId="{BC9F83C0-FF14-41F4-A579-3D03AB918AB7}" destId="{08961406-6F4B-4292-9A6C-9674F938A925}" srcOrd="0" destOrd="0" presId="urn:microsoft.com/office/officeart/2005/8/layout/process1"/>
    <dgm:cxn modelId="{9F9D0E48-2463-434F-B8A7-64C845424969}" type="presParOf" srcId="{6817A293-EC89-4C4F-A8FC-FA8DA3DFFD56}" destId="{FA2643FF-FA04-4362-8047-FE404D926C01}" srcOrd="2" destOrd="0" presId="urn:microsoft.com/office/officeart/2005/8/layout/process1"/>
    <dgm:cxn modelId="{053BAD3E-44E3-4948-8D86-E75CE18E9404}" type="presParOf" srcId="{6817A293-EC89-4C4F-A8FC-FA8DA3DFFD56}" destId="{065D5E1D-CBD4-4CA4-9A0D-6F651672D0BF}" srcOrd="3" destOrd="0" presId="urn:microsoft.com/office/officeart/2005/8/layout/process1"/>
    <dgm:cxn modelId="{25CF1BD4-1EFA-479E-B2D1-2272ACDC8616}" type="presParOf" srcId="{065D5E1D-CBD4-4CA4-9A0D-6F651672D0BF}" destId="{3E0A6A0B-7BD8-494F-8A5E-CC495614AF25}" srcOrd="0" destOrd="0" presId="urn:microsoft.com/office/officeart/2005/8/layout/process1"/>
    <dgm:cxn modelId="{34A14A23-8A25-4F61-9FBA-31DB8367E463}" type="presParOf" srcId="{6817A293-EC89-4C4F-A8FC-FA8DA3DFFD56}" destId="{5E0EF760-1A25-453F-B0CB-9834DCD517CD}" srcOrd="4" destOrd="0" presId="urn:microsoft.com/office/officeart/2005/8/layout/process1"/>
    <dgm:cxn modelId="{74CD4EEC-E5EA-43B5-88AD-77DDD8DFB4E2}" type="presParOf" srcId="{6817A293-EC89-4C4F-A8FC-FA8DA3DFFD56}" destId="{69037374-9B6D-4F8A-A0BD-2879CD018B0F}" srcOrd="5" destOrd="0" presId="urn:microsoft.com/office/officeart/2005/8/layout/process1"/>
    <dgm:cxn modelId="{BA28C39A-A10E-4B14-ABBB-1000A08E09F0}" type="presParOf" srcId="{69037374-9B6D-4F8A-A0BD-2879CD018B0F}" destId="{927A753A-069D-415C-BF3F-41D622B4050B}" srcOrd="0" destOrd="0" presId="urn:microsoft.com/office/officeart/2005/8/layout/process1"/>
    <dgm:cxn modelId="{2932AD85-ED11-4B0A-BD6F-18386AB1595C}" type="presParOf" srcId="{6817A293-EC89-4C4F-A8FC-FA8DA3DFFD56}" destId="{0873D9D1-F10C-4729-9F03-F93CB732F7BC}" srcOrd="6" destOrd="0" presId="urn:microsoft.com/office/officeart/2005/8/layout/process1"/>
    <dgm:cxn modelId="{B6957F2A-44EB-438C-81E4-74F04A48DFF7}" type="presParOf" srcId="{6817A293-EC89-4C4F-A8FC-FA8DA3DFFD56}" destId="{9E9A10F8-5604-4D15-9B91-47098B7E4D47}" srcOrd="7" destOrd="0" presId="urn:microsoft.com/office/officeart/2005/8/layout/process1"/>
    <dgm:cxn modelId="{643E419B-2C92-47D0-9C51-F9E13E6750E1}" type="presParOf" srcId="{9E9A10F8-5604-4D15-9B91-47098B7E4D47}" destId="{271C649E-95A4-4D4E-89C4-B64674079316}" srcOrd="0" destOrd="0" presId="urn:microsoft.com/office/officeart/2005/8/layout/process1"/>
    <dgm:cxn modelId="{7569F654-E818-40EC-BE49-DCDC72C49C0E}" type="presParOf" srcId="{6817A293-EC89-4C4F-A8FC-FA8DA3DFFD56}" destId="{32000C71-DFE9-425B-A119-93CD02D0DD21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4332640-E2F2-4662-861B-08026AA97801}">
      <dgm:prSet phldrT="[Text]"/>
      <dgm:spPr>
        <a:xfrm>
          <a:off x="6846176" y="260619"/>
          <a:ext cx="1221827" cy="93927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Mentraining dan Evaluasi Model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15B01004-199A-40D5-929D-54D320ACC300}" type="sibTrans" cxnId="{EA1B1361-D92F-4378-A79A-765BB4541ED1}">
      <dgm:prSet/>
      <dgm:spPr>
        <a:xfrm rot="10800000">
          <a:off x="6464965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E0531CB1-8793-4DDE-B30C-24D1414E65DD}">
      <dgm:prSet phldrT="[Text]"/>
      <dgm:spPr>
        <a:xfrm>
          <a:off x="5135617" y="260619"/>
          <a:ext cx="1221827" cy="93927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Simpan Model dan Mengkonversi ke API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110D6A7B-C90B-4004-8EB7-EF7AD7BFB727}" type="sibTrans" cxnId="{79853B0B-5D61-4D25-BB0D-9A13EA7FA62A}">
      <dgm:prSet/>
      <dgm:spPr>
        <a:xfrm rot="10800000">
          <a:off x="4754407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9B926545-6773-4254-BD83-14F45AEF9F7C}">
      <dgm:prSet phldrT="[Text]"/>
      <dgm:spPr>
        <a:xfrm>
          <a:off x="3425058" y="260619"/>
          <a:ext cx="1221827" cy="93927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Load Model NN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754814FC-8475-41A0-BDC4-0346AF40A78C}" type="parTrans" cxnId="{B11CE5A0-296B-4FED-8C60-7361AF89C2D3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0E17878E-2B9D-499A-9E90-15CD9FD1B32C}" type="sibTrans" cxnId="{B11CE5A0-296B-4FED-8C60-7361AF89C2D3}">
      <dgm:prSet/>
      <dgm:spPr>
        <a:xfrm rot="10800000">
          <a:off x="3043848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0F54F40F-B972-4FF0-A305-03F86B84ECDD}">
      <dgm:prSet phldrT="[Text]"/>
      <dgm:spPr>
        <a:xfrm>
          <a:off x="1714500" y="260619"/>
          <a:ext cx="1221827" cy="93927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Prediksi Inputan Data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C549CDA8-ADB3-4EFA-89D4-BB81175E2525}" type="parTrans" cxnId="{F206E91F-0613-40B4-9E5E-1EA8F01A1BF5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0FD6D956-F2FA-4E5B-8F09-5B0BD9375B53}" type="sibTrans" cxnId="{F206E91F-0613-40B4-9E5E-1EA8F01A1BF5}">
      <dgm:prSet/>
      <dgm:spPr>
        <a:xfrm rot="10800000">
          <a:off x="1333289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4201EC4C-7A85-4741-AF12-8A2FE199D6D4}">
      <dgm:prSet phldrT="[Text]"/>
      <dgm:spPr>
        <a:xfrm>
          <a:off x="3941" y="260619"/>
          <a:ext cx="1221827" cy="93927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Ouput Hasil Sentimen</a:t>
          </a:r>
          <a:endParaRPr lang="id-ID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gm:t>
    </dgm:pt>
    <dgm:pt modelId="{0F3500E2-8FDB-4AA0-A8E7-52F726F2E13B}" type="parTrans" cxnId="{7E613151-18B0-463E-858D-7867B3F972F6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123EFA67-EA2E-466C-8F54-971893923454}" type="sibTrans" cxnId="{7E613151-18B0-463E-858D-7867B3F972F6}">
      <dgm:prSet/>
      <dgm:spPr/>
      <dgm:t>
        <a:bodyPr/>
        <a:lstStyle/>
        <a:p>
          <a:endParaRPr lang="id-ID">
            <a:solidFill>
              <a:schemeClr val="bg2"/>
            </a:solidFill>
          </a:endParaRPr>
        </a:p>
      </dgm:t>
    </dgm:pt>
    <dgm:pt modelId="{6817A293-EC89-4C4F-A8FC-FA8DA3DFFD56}" type="pres">
      <dgm:prSet presAssocID="{EFDFDC73-A130-4E39-8AE1-B3B793E7C084}" presName="Name0" presStyleCnt="0">
        <dgm:presLayoutVars>
          <dgm:dir val="rev"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08D89D80-11EE-411B-9D33-594F579E1350}" type="pres">
      <dgm:prSet presAssocID="{9B926545-6773-4254-BD83-14F45AEF9F7C}" presName="node" presStyleLbl="node1" presStyleIdx="2" presStyleCnt="5">
        <dgm:presLayoutVars>
          <dgm:bulletEnabled val="1"/>
        </dgm:presLayoutVars>
      </dgm:prSet>
      <dgm:spPr/>
    </dgm:pt>
    <dgm:pt modelId="{443D2023-65F4-4CBD-AC51-F468EC785D8C}" type="pres">
      <dgm:prSet presAssocID="{0E17878E-2B9D-499A-9E90-15CD9FD1B32C}" presName="sibTrans" presStyleLbl="sibTrans2D1" presStyleIdx="2" presStyleCnt="4"/>
      <dgm:spPr/>
    </dgm:pt>
    <dgm:pt modelId="{7C290D3D-B24A-4575-AAE2-38910B1CE066}" type="pres">
      <dgm:prSet presAssocID="{0E17878E-2B9D-499A-9E90-15CD9FD1B32C}" presName="connectorText" presStyleLbl="sibTrans2D1" presStyleIdx="2" presStyleCnt="4"/>
      <dgm:spPr/>
    </dgm:pt>
    <dgm:pt modelId="{B390FF1A-D11C-4EAF-96B0-D141E25CE9E2}" type="pres">
      <dgm:prSet presAssocID="{0F54F40F-B972-4FF0-A305-03F86B84ECDD}" presName="node" presStyleLbl="node1" presStyleIdx="3" presStyleCnt="5">
        <dgm:presLayoutVars>
          <dgm:bulletEnabled val="1"/>
        </dgm:presLayoutVars>
      </dgm:prSet>
      <dgm:spPr/>
    </dgm:pt>
    <dgm:pt modelId="{6486F993-6E4B-4869-A709-B768EDFAD3EC}" type="pres">
      <dgm:prSet presAssocID="{0FD6D956-F2FA-4E5B-8F09-5B0BD9375B53}" presName="sibTrans" presStyleLbl="sibTrans2D1" presStyleIdx="3" presStyleCnt="4"/>
      <dgm:spPr/>
    </dgm:pt>
    <dgm:pt modelId="{11D5D5BA-AAB8-479F-8B30-A7CC060384EC}" type="pres">
      <dgm:prSet presAssocID="{0FD6D956-F2FA-4E5B-8F09-5B0BD9375B53}" presName="connectorText" presStyleLbl="sibTrans2D1" presStyleIdx="3" presStyleCnt="4"/>
      <dgm:spPr/>
    </dgm:pt>
    <dgm:pt modelId="{6FBB1C0A-69F3-4223-9969-D29F9015E740}" type="pres">
      <dgm:prSet presAssocID="{4201EC4C-7A85-4741-AF12-8A2FE199D6D4}" presName="node" presStyleLbl="node1" presStyleIdx="4" presStyleCnt="5">
        <dgm:presLayoutVars>
          <dgm:bulletEnabled val="1"/>
        </dgm:presLayoutVars>
      </dgm:prSet>
      <dgm:spPr/>
    </dgm:pt>
  </dgm:ptLst>
  <dgm:cxnLst>
    <dgm:cxn modelId="{DC129F08-C708-4493-AD8F-4B82489DDCCE}" type="presOf" srcId="{4201EC4C-7A85-4741-AF12-8A2FE199D6D4}" destId="{6FBB1C0A-69F3-4223-9969-D29F9015E740}" srcOrd="0" destOrd="0" presId="urn:microsoft.com/office/officeart/2005/8/layout/process1"/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A2FB4B10-0532-4ACC-ABDE-4BF279E0943D}" type="presOf" srcId="{0E17878E-2B9D-499A-9E90-15CD9FD1B32C}" destId="{443D2023-65F4-4CBD-AC51-F468EC785D8C}" srcOrd="0" destOrd="0" presId="urn:microsoft.com/office/officeart/2005/8/layout/process1"/>
    <dgm:cxn modelId="{F206E91F-0613-40B4-9E5E-1EA8F01A1BF5}" srcId="{EFDFDC73-A130-4E39-8AE1-B3B793E7C084}" destId="{0F54F40F-B972-4FF0-A305-03F86B84ECDD}" srcOrd="3" destOrd="0" parTransId="{C549CDA8-ADB3-4EFA-89D4-BB81175E2525}" sibTransId="{0FD6D956-F2FA-4E5B-8F09-5B0BD9375B53}"/>
    <dgm:cxn modelId="{26BBB834-AB49-4671-835F-114A59ABC573}" type="presOf" srcId="{14332640-E2F2-4662-861B-08026AA97801}" destId="{DB4ED0F7-E3A7-46DB-BAE1-4C280F2AF71B}" srcOrd="0" destOrd="0" presId="urn:microsoft.com/office/officeart/2005/8/layout/process1"/>
    <dgm:cxn modelId="{FAC4D537-CBB1-4CCF-885E-0F0E8A293417}" type="presOf" srcId="{E0531CB1-8793-4DDE-B30C-24D1414E65DD}" destId="{FA2643FF-FA04-4362-8047-FE404D926C01}" srcOrd="0" destOrd="0" presId="urn:microsoft.com/office/officeart/2005/8/layout/process1"/>
    <dgm:cxn modelId="{62D3FD4B-7F72-4C29-915E-17F3002EB4FB}" type="presOf" srcId="{0FD6D956-F2FA-4E5B-8F09-5B0BD9375B53}" destId="{11D5D5BA-AAB8-479F-8B30-A7CC060384EC}" srcOrd="1" destOrd="0" presId="urn:microsoft.com/office/officeart/2005/8/layout/process1"/>
    <dgm:cxn modelId="{7E613151-18B0-463E-858D-7867B3F972F6}" srcId="{EFDFDC73-A130-4E39-8AE1-B3B793E7C084}" destId="{4201EC4C-7A85-4741-AF12-8A2FE199D6D4}" srcOrd="4" destOrd="0" parTransId="{0F3500E2-8FDB-4AA0-A8E7-52F726F2E13B}" sibTransId="{123EFA67-EA2E-466C-8F54-971893923454}"/>
    <dgm:cxn modelId="{24F5425D-DD8F-490D-B166-20FC5CE4C5B3}" type="presOf" srcId="{0F54F40F-B972-4FF0-A305-03F86B84ECDD}" destId="{B390FF1A-D11C-4EAF-96B0-D141E25CE9E2}" srcOrd="0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BF6B2D62-0469-4B6C-82F4-52F61DDFCFC3}" type="presOf" srcId="{0E17878E-2B9D-499A-9E90-15CD9FD1B32C}" destId="{7C290D3D-B24A-4575-AAE2-38910B1CE066}" srcOrd="1" destOrd="0" presId="urn:microsoft.com/office/officeart/2005/8/layout/process1"/>
    <dgm:cxn modelId="{6C2B4F71-0E9E-4FEB-BEE4-9369BBA5C916}" type="presOf" srcId="{15B01004-199A-40D5-929D-54D320ACC300}" destId="{08961406-6F4B-4292-9A6C-9674F938A925}" srcOrd="1" destOrd="0" presId="urn:microsoft.com/office/officeart/2005/8/layout/process1"/>
    <dgm:cxn modelId="{B11CE5A0-296B-4FED-8C60-7361AF89C2D3}" srcId="{EFDFDC73-A130-4E39-8AE1-B3B793E7C084}" destId="{9B926545-6773-4254-BD83-14F45AEF9F7C}" srcOrd="2" destOrd="0" parTransId="{754814FC-8475-41A0-BDC4-0346AF40A78C}" sibTransId="{0E17878E-2B9D-499A-9E90-15CD9FD1B32C}"/>
    <dgm:cxn modelId="{487C23A6-4B36-4AEB-AD5B-E84286689091}" type="presOf" srcId="{EFDFDC73-A130-4E39-8AE1-B3B793E7C084}" destId="{6817A293-EC89-4C4F-A8FC-FA8DA3DFFD56}" srcOrd="0" destOrd="0" presId="urn:microsoft.com/office/officeart/2005/8/layout/process1"/>
    <dgm:cxn modelId="{75A12DA6-AF2E-4422-9B12-CC0A8BDC3BA8}" type="presOf" srcId="{15B01004-199A-40D5-929D-54D320ACC300}" destId="{BC9F83C0-FF14-41F4-A579-3D03AB918AB7}" srcOrd="0" destOrd="0" presId="urn:microsoft.com/office/officeart/2005/8/layout/process1"/>
    <dgm:cxn modelId="{3B94DAB2-1EA0-40EC-B3E8-7F0EDE4C89FC}" type="presOf" srcId="{110D6A7B-C90B-4004-8EB7-EF7AD7BFB727}" destId="{065D5E1D-CBD4-4CA4-9A0D-6F651672D0BF}" srcOrd="0" destOrd="0" presId="urn:microsoft.com/office/officeart/2005/8/layout/process1"/>
    <dgm:cxn modelId="{1AEC8EB6-0047-4B0C-A47A-D49470F5D970}" type="presOf" srcId="{0FD6D956-F2FA-4E5B-8F09-5B0BD9375B53}" destId="{6486F993-6E4B-4869-A709-B768EDFAD3EC}" srcOrd="0" destOrd="0" presId="urn:microsoft.com/office/officeart/2005/8/layout/process1"/>
    <dgm:cxn modelId="{70634FD7-400F-490B-B158-6DDA63216957}" type="presOf" srcId="{110D6A7B-C90B-4004-8EB7-EF7AD7BFB727}" destId="{3E0A6A0B-7BD8-494F-8A5E-CC495614AF25}" srcOrd="1" destOrd="0" presId="urn:microsoft.com/office/officeart/2005/8/layout/process1"/>
    <dgm:cxn modelId="{50921DD8-70EA-40C1-A6E4-10F0C5AA13DB}" type="presOf" srcId="{9B926545-6773-4254-BD83-14F45AEF9F7C}" destId="{08D89D80-11EE-411B-9D33-594F579E1350}" srcOrd="0" destOrd="0" presId="urn:microsoft.com/office/officeart/2005/8/layout/process1"/>
    <dgm:cxn modelId="{BA5C34A8-C23C-414F-B7C0-E56207C7F70E}" type="presParOf" srcId="{6817A293-EC89-4C4F-A8FC-FA8DA3DFFD56}" destId="{DB4ED0F7-E3A7-46DB-BAE1-4C280F2AF71B}" srcOrd="0" destOrd="0" presId="urn:microsoft.com/office/officeart/2005/8/layout/process1"/>
    <dgm:cxn modelId="{2820DDD3-55D8-4363-B03E-F98D11067E89}" type="presParOf" srcId="{6817A293-EC89-4C4F-A8FC-FA8DA3DFFD56}" destId="{BC9F83C0-FF14-41F4-A579-3D03AB918AB7}" srcOrd="1" destOrd="0" presId="urn:microsoft.com/office/officeart/2005/8/layout/process1"/>
    <dgm:cxn modelId="{11288B9D-D623-46FC-B3FF-EA81C3B0A304}" type="presParOf" srcId="{BC9F83C0-FF14-41F4-A579-3D03AB918AB7}" destId="{08961406-6F4B-4292-9A6C-9674F938A925}" srcOrd="0" destOrd="0" presId="urn:microsoft.com/office/officeart/2005/8/layout/process1"/>
    <dgm:cxn modelId="{6B111241-A05D-4319-A88B-CF0AA2A05B3B}" type="presParOf" srcId="{6817A293-EC89-4C4F-A8FC-FA8DA3DFFD56}" destId="{FA2643FF-FA04-4362-8047-FE404D926C01}" srcOrd="2" destOrd="0" presId="urn:microsoft.com/office/officeart/2005/8/layout/process1"/>
    <dgm:cxn modelId="{9EB62206-5DF3-49F8-A9DC-72525CC0B81E}" type="presParOf" srcId="{6817A293-EC89-4C4F-A8FC-FA8DA3DFFD56}" destId="{065D5E1D-CBD4-4CA4-9A0D-6F651672D0BF}" srcOrd="3" destOrd="0" presId="urn:microsoft.com/office/officeart/2005/8/layout/process1"/>
    <dgm:cxn modelId="{FEE2DC1F-F323-4945-945E-D59A5A2F6BF8}" type="presParOf" srcId="{065D5E1D-CBD4-4CA4-9A0D-6F651672D0BF}" destId="{3E0A6A0B-7BD8-494F-8A5E-CC495614AF25}" srcOrd="0" destOrd="0" presId="urn:microsoft.com/office/officeart/2005/8/layout/process1"/>
    <dgm:cxn modelId="{226F2ECD-79D5-48AB-A26F-3E268564FE32}" type="presParOf" srcId="{6817A293-EC89-4C4F-A8FC-FA8DA3DFFD56}" destId="{08D89D80-11EE-411B-9D33-594F579E1350}" srcOrd="4" destOrd="0" presId="urn:microsoft.com/office/officeart/2005/8/layout/process1"/>
    <dgm:cxn modelId="{B5F75196-8869-4122-9A75-E3119616BA15}" type="presParOf" srcId="{6817A293-EC89-4C4F-A8FC-FA8DA3DFFD56}" destId="{443D2023-65F4-4CBD-AC51-F468EC785D8C}" srcOrd="5" destOrd="0" presId="urn:microsoft.com/office/officeart/2005/8/layout/process1"/>
    <dgm:cxn modelId="{228A8BC8-E990-495B-9E3C-297D5E73B893}" type="presParOf" srcId="{443D2023-65F4-4CBD-AC51-F468EC785D8C}" destId="{7C290D3D-B24A-4575-AAE2-38910B1CE066}" srcOrd="0" destOrd="0" presId="urn:microsoft.com/office/officeart/2005/8/layout/process1"/>
    <dgm:cxn modelId="{2EDA81F6-5DF1-4D7E-A576-059716C62D37}" type="presParOf" srcId="{6817A293-EC89-4C4F-A8FC-FA8DA3DFFD56}" destId="{B390FF1A-D11C-4EAF-96B0-D141E25CE9E2}" srcOrd="6" destOrd="0" presId="urn:microsoft.com/office/officeart/2005/8/layout/process1"/>
    <dgm:cxn modelId="{5729F90C-27D1-49C5-814C-16C31FC4F5BE}" type="presParOf" srcId="{6817A293-EC89-4C4F-A8FC-FA8DA3DFFD56}" destId="{6486F993-6E4B-4869-A709-B768EDFAD3EC}" srcOrd="7" destOrd="0" presId="urn:microsoft.com/office/officeart/2005/8/layout/process1"/>
    <dgm:cxn modelId="{C78E9CFF-9E50-4C79-9755-06454ACF6FAD}" type="presParOf" srcId="{6486F993-6E4B-4869-A709-B768EDFAD3EC}" destId="{11D5D5BA-AAB8-479F-8B30-A7CC060384EC}" srcOrd="0" destOrd="0" presId="urn:microsoft.com/office/officeart/2005/8/layout/process1"/>
    <dgm:cxn modelId="{08C8750D-BE25-46E6-9380-C0DCB6D5C22C}" type="presParOf" srcId="{6817A293-EC89-4C4F-A8FC-FA8DA3DFFD56}" destId="{6FBB1C0A-69F3-4223-9969-D29F9015E740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</dgm:pt>
    <dgm:pt modelId="{14332640-E2F2-4662-861B-08026AA97801}">
      <dgm:prSet phldrT="[Text]"/>
      <dgm:spPr>
        <a:xfrm>
          <a:off x="4156" y="141074"/>
          <a:ext cx="1288466" cy="16065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Inputan Text Langung / File Data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/>
        </a:p>
      </dgm:t>
    </dgm:pt>
    <dgm:pt modelId="{15B01004-199A-40D5-929D-54D320ACC300}" type="sibTrans" cxnId="{EA1B1361-D92F-4378-A79A-765BB4541ED1}">
      <dgm:prSet/>
      <dgm:spPr>
        <a:xfrm>
          <a:off x="1421469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E0531CB1-8793-4DDE-B30C-24D1414E65DD}">
      <dgm:prSet phldrT="[Text]"/>
      <dgm:spPr>
        <a:xfrm>
          <a:off x="1808008" y="141074"/>
          <a:ext cx="1288466" cy="16065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Cleansing Text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/>
        </a:p>
      </dgm:t>
    </dgm:pt>
    <dgm:pt modelId="{110D6A7B-C90B-4004-8EB7-EF7AD7BFB727}" type="sibTrans" cxnId="{79853B0B-5D61-4D25-BB0D-9A13EA7FA62A}">
      <dgm:prSet/>
      <dgm:spPr>
        <a:xfrm>
          <a:off x="3225321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B4201432-95D6-44CD-858D-0FCBF7B51A85}">
      <dgm:prSet phldrT="[Text]"/>
      <dgm:spPr>
        <a:xfrm>
          <a:off x="3611861" y="141074"/>
          <a:ext cx="1288466" cy="16065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Melakukan Feature Extraction (mengubah teks ke dalam angka)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4A5D4CC7-4F2D-4A7A-9F5A-6A7A7757AF2F}" type="parTrans" cxnId="{AF1EA080-0843-48C1-BF08-ACED0D1EDEF3}">
      <dgm:prSet/>
      <dgm:spPr/>
      <dgm:t>
        <a:bodyPr/>
        <a:lstStyle/>
        <a:p>
          <a:endParaRPr lang="id-ID"/>
        </a:p>
      </dgm:t>
    </dgm:pt>
    <dgm:pt modelId="{1678FC12-DE04-4C9E-8674-18AFE21F723B}" type="sibTrans" cxnId="{AF1EA080-0843-48C1-BF08-ACED0D1EDEF3}">
      <dgm:prSet/>
      <dgm:spPr>
        <a:xfrm>
          <a:off x="5029174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702344C1-1485-42B7-93BE-1F354F3E9D76}">
      <dgm:prSet phldrT="[Text]"/>
      <dgm:spPr>
        <a:xfrm>
          <a:off x="5415713" y="141074"/>
          <a:ext cx="1288466" cy="16065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Melakukan Klasifikasi dengan model MLPClassifier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C52A4778-28A4-46E0-B668-1EB8636972B3}" type="parTrans" cxnId="{58386DE7-2842-4AE4-BD7F-843A7C81A9C0}">
      <dgm:prSet/>
      <dgm:spPr/>
      <dgm:t>
        <a:bodyPr/>
        <a:lstStyle/>
        <a:p>
          <a:endParaRPr lang="id-ID"/>
        </a:p>
      </dgm:t>
    </dgm:pt>
    <dgm:pt modelId="{D30ED1BA-5A8B-48A8-BFE2-0FB2B2317D33}" type="sibTrans" cxnId="{58386DE7-2842-4AE4-BD7F-843A7C81A9C0}">
      <dgm:prSet/>
      <dgm:spPr>
        <a:xfrm>
          <a:off x="6833026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7234063F-A435-408A-98B6-1A26B03C5C28}">
      <dgm:prSet phldrT="[Text]"/>
      <dgm:spPr>
        <a:xfrm>
          <a:off x="7219566" y="141074"/>
          <a:ext cx="1288466" cy="16065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Model LSTM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FA5BE0DD-6B4E-471B-9D0E-CCE976FA673C}" type="parTrans" cxnId="{79FC3605-E941-4C60-B088-0C500DE5151F}">
      <dgm:prSet/>
      <dgm:spPr/>
      <dgm:t>
        <a:bodyPr/>
        <a:lstStyle/>
        <a:p>
          <a:endParaRPr lang="id-ID"/>
        </a:p>
      </dgm:t>
    </dgm:pt>
    <dgm:pt modelId="{69F5A53E-D5A4-4230-A397-973210F7D169}" type="sibTrans" cxnId="{79FC3605-E941-4C60-B088-0C500DE5151F}">
      <dgm:prSet/>
      <dgm:spPr/>
      <dgm:t>
        <a:bodyPr/>
        <a:lstStyle/>
        <a:p>
          <a:endParaRPr lang="id-ID"/>
        </a:p>
      </dgm:t>
    </dgm:pt>
    <dgm:pt modelId="{6817A293-EC89-4C4F-A8FC-FA8DA3DFFD56}" type="pres">
      <dgm:prSet presAssocID="{EFDFDC73-A130-4E39-8AE1-B3B793E7C084}" presName="Name0" presStyleCnt="0">
        <dgm:presLayoutVars>
          <dgm:dir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5E0EF760-1A25-453F-B0CB-9834DCD517CD}" type="pres">
      <dgm:prSet presAssocID="{B4201432-95D6-44CD-858D-0FCBF7B51A85}" presName="node" presStyleLbl="node1" presStyleIdx="2" presStyleCnt="5">
        <dgm:presLayoutVars>
          <dgm:bulletEnabled val="1"/>
        </dgm:presLayoutVars>
      </dgm:prSet>
      <dgm:spPr/>
    </dgm:pt>
    <dgm:pt modelId="{69037374-9B6D-4F8A-A0BD-2879CD018B0F}" type="pres">
      <dgm:prSet presAssocID="{1678FC12-DE04-4C9E-8674-18AFE21F723B}" presName="sibTrans" presStyleLbl="sibTrans2D1" presStyleIdx="2" presStyleCnt="4"/>
      <dgm:spPr/>
    </dgm:pt>
    <dgm:pt modelId="{927A753A-069D-415C-BF3F-41D622B4050B}" type="pres">
      <dgm:prSet presAssocID="{1678FC12-DE04-4C9E-8674-18AFE21F723B}" presName="connectorText" presStyleLbl="sibTrans2D1" presStyleIdx="2" presStyleCnt="4"/>
      <dgm:spPr/>
    </dgm:pt>
    <dgm:pt modelId="{0873D9D1-F10C-4729-9F03-F93CB732F7BC}" type="pres">
      <dgm:prSet presAssocID="{702344C1-1485-42B7-93BE-1F354F3E9D76}" presName="node" presStyleLbl="node1" presStyleIdx="3" presStyleCnt="5">
        <dgm:presLayoutVars>
          <dgm:bulletEnabled val="1"/>
        </dgm:presLayoutVars>
      </dgm:prSet>
      <dgm:spPr/>
    </dgm:pt>
    <dgm:pt modelId="{9E9A10F8-5604-4D15-9B91-47098B7E4D47}" type="pres">
      <dgm:prSet presAssocID="{D30ED1BA-5A8B-48A8-BFE2-0FB2B2317D33}" presName="sibTrans" presStyleLbl="sibTrans2D1" presStyleIdx="3" presStyleCnt="4"/>
      <dgm:spPr/>
    </dgm:pt>
    <dgm:pt modelId="{271C649E-95A4-4D4E-89C4-B64674079316}" type="pres">
      <dgm:prSet presAssocID="{D30ED1BA-5A8B-48A8-BFE2-0FB2B2317D33}" presName="connectorText" presStyleLbl="sibTrans2D1" presStyleIdx="3" presStyleCnt="4"/>
      <dgm:spPr/>
    </dgm:pt>
    <dgm:pt modelId="{32000C71-DFE9-425B-A119-93CD02D0DD21}" type="pres">
      <dgm:prSet presAssocID="{7234063F-A435-408A-98B6-1A26B03C5C28}" presName="node" presStyleLbl="node1" presStyleIdx="4" presStyleCnt="5">
        <dgm:presLayoutVars>
          <dgm:bulletEnabled val="1"/>
        </dgm:presLayoutVars>
      </dgm:prSet>
      <dgm:spPr/>
    </dgm:pt>
  </dgm:ptLst>
  <dgm:cxnLst>
    <dgm:cxn modelId="{79FC3605-E941-4C60-B088-0C500DE5151F}" srcId="{EFDFDC73-A130-4E39-8AE1-B3B793E7C084}" destId="{7234063F-A435-408A-98B6-1A26B03C5C28}" srcOrd="4" destOrd="0" parTransId="{FA5BE0DD-6B4E-471B-9D0E-CCE976FA673C}" sibTransId="{69F5A53E-D5A4-4230-A397-973210F7D169}"/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8BC28E14-D561-494B-A2E0-A160C5D01C34}" type="presOf" srcId="{EFDFDC73-A130-4E39-8AE1-B3B793E7C084}" destId="{6817A293-EC89-4C4F-A8FC-FA8DA3DFFD56}" srcOrd="0" destOrd="0" presId="urn:microsoft.com/office/officeart/2005/8/layout/process1"/>
    <dgm:cxn modelId="{9D5A5C52-659D-48D7-8065-E76AB6008A52}" type="presOf" srcId="{15B01004-199A-40D5-929D-54D320ACC300}" destId="{08961406-6F4B-4292-9A6C-9674F938A925}" srcOrd="1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4209FA6C-0053-403D-97E9-0F9B684BDF62}" type="presOf" srcId="{14332640-E2F2-4662-861B-08026AA97801}" destId="{DB4ED0F7-E3A7-46DB-BAE1-4C280F2AF71B}" srcOrd="0" destOrd="0" presId="urn:microsoft.com/office/officeart/2005/8/layout/process1"/>
    <dgm:cxn modelId="{DB203E6E-3411-4BD9-870D-4A73686D5D01}" type="presOf" srcId="{110D6A7B-C90B-4004-8EB7-EF7AD7BFB727}" destId="{3E0A6A0B-7BD8-494F-8A5E-CC495614AF25}" srcOrd="1" destOrd="0" presId="urn:microsoft.com/office/officeart/2005/8/layout/process1"/>
    <dgm:cxn modelId="{AF1EA080-0843-48C1-BF08-ACED0D1EDEF3}" srcId="{EFDFDC73-A130-4E39-8AE1-B3B793E7C084}" destId="{B4201432-95D6-44CD-858D-0FCBF7B51A85}" srcOrd="2" destOrd="0" parTransId="{4A5D4CC7-4F2D-4A7A-9F5A-6A7A7757AF2F}" sibTransId="{1678FC12-DE04-4C9E-8674-18AFE21F723B}"/>
    <dgm:cxn modelId="{A65A6686-AC0F-4FD0-B056-C23C88A79D08}" type="presOf" srcId="{110D6A7B-C90B-4004-8EB7-EF7AD7BFB727}" destId="{065D5E1D-CBD4-4CA4-9A0D-6F651672D0BF}" srcOrd="0" destOrd="0" presId="urn:microsoft.com/office/officeart/2005/8/layout/process1"/>
    <dgm:cxn modelId="{A9711F9B-8018-4096-845A-61426E627438}" type="presOf" srcId="{E0531CB1-8793-4DDE-B30C-24D1414E65DD}" destId="{FA2643FF-FA04-4362-8047-FE404D926C01}" srcOrd="0" destOrd="0" presId="urn:microsoft.com/office/officeart/2005/8/layout/process1"/>
    <dgm:cxn modelId="{2D6C3D9D-3A4F-408D-B51B-E86F43EF1350}" type="presOf" srcId="{7234063F-A435-408A-98B6-1A26B03C5C28}" destId="{32000C71-DFE9-425B-A119-93CD02D0DD21}" srcOrd="0" destOrd="0" presId="urn:microsoft.com/office/officeart/2005/8/layout/process1"/>
    <dgm:cxn modelId="{4BC4EE9E-F637-4067-821D-EF6DE039AFB8}" type="presOf" srcId="{D30ED1BA-5A8B-48A8-BFE2-0FB2B2317D33}" destId="{9E9A10F8-5604-4D15-9B91-47098B7E4D47}" srcOrd="0" destOrd="0" presId="urn:microsoft.com/office/officeart/2005/8/layout/process1"/>
    <dgm:cxn modelId="{51C22BA1-734A-48D4-92A2-3FEC30EAE9FF}" type="presOf" srcId="{1678FC12-DE04-4C9E-8674-18AFE21F723B}" destId="{927A753A-069D-415C-BF3F-41D622B4050B}" srcOrd="1" destOrd="0" presId="urn:microsoft.com/office/officeart/2005/8/layout/process1"/>
    <dgm:cxn modelId="{C55646AC-768E-431A-B0FD-2D979D050E90}" type="presOf" srcId="{702344C1-1485-42B7-93BE-1F354F3E9D76}" destId="{0873D9D1-F10C-4729-9F03-F93CB732F7BC}" srcOrd="0" destOrd="0" presId="urn:microsoft.com/office/officeart/2005/8/layout/process1"/>
    <dgm:cxn modelId="{04C97EC5-563D-4C43-A0E6-0E6760B4A02B}" type="presOf" srcId="{D30ED1BA-5A8B-48A8-BFE2-0FB2B2317D33}" destId="{271C649E-95A4-4D4E-89C4-B64674079316}" srcOrd="1" destOrd="0" presId="urn:microsoft.com/office/officeart/2005/8/layout/process1"/>
    <dgm:cxn modelId="{58386DE7-2842-4AE4-BD7F-843A7C81A9C0}" srcId="{EFDFDC73-A130-4E39-8AE1-B3B793E7C084}" destId="{702344C1-1485-42B7-93BE-1F354F3E9D76}" srcOrd="3" destOrd="0" parTransId="{C52A4778-28A4-46E0-B668-1EB8636972B3}" sibTransId="{D30ED1BA-5A8B-48A8-BFE2-0FB2B2317D33}"/>
    <dgm:cxn modelId="{C7E011EE-4E88-43F4-BAF6-74354C61CE73}" type="presOf" srcId="{B4201432-95D6-44CD-858D-0FCBF7B51A85}" destId="{5E0EF760-1A25-453F-B0CB-9834DCD517CD}" srcOrd="0" destOrd="0" presId="urn:microsoft.com/office/officeart/2005/8/layout/process1"/>
    <dgm:cxn modelId="{ED82E1F0-F2A9-40EA-8C0B-93A2744B0B99}" type="presOf" srcId="{15B01004-199A-40D5-929D-54D320ACC300}" destId="{BC9F83C0-FF14-41F4-A579-3D03AB918AB7}" srcOrd="0" destOrd="0" presId="urn:microsoft.com/office/officeart/2005/8/layout/process1"/>
    <dgm:cxn modelId="{F575C2F8-26F4-4BCA-9541-34C58D4953DD}" type="presOf" srcId="{1678FC12-DE04-4C9E-8674-18AFE21F723B}" destId="{69037374-9B6D-4F8A-A0BD-2879CD018B0F}" srcOrd="0" destOrd="0" presId="urn:microsoft.com/office/officeart/2005/8/layout/process1"/>
    <dgm:cxn modelId="{5004FC48-CC1B-42E8-9772-02E997F7AC93}" type="presParOf" srcId="{6817A293-EC89-4C4F-A8FC-FA8DA3DFFD56}" destId="{DB4ED0F7-E3A7-46DB-BAE1-4C280F2AF71B}" srcOrd="0" destOrd="0" presId="urn:microsoft.com/office/officeart/2005/8/layout/process1"/>
    <dgm:cxn modelId="{8506AA86-6FE0-43AE-A93A-B33F2FEBF624}" type="presParOf" srcId="{6817A293-EC89-4C4F-A8FC-FA8DA3DFFD56}" destId="{BC9F83C0-FF14-41F4-A579-3D03AB918AB7}" srcOrd="1" destOrd="0" presId="urn:microsoft.com/office/officeart/2005/8/layout/process1"/>
    <dgm:cxn modelId="{0EC5F65B-C3CF-4CD0-A1BE-D31D5D6CC928}" type="presParOf" srcId="{BC9F83C0-FF14-41F4-A579-3D03AB918AB7}" destId="{08961406-6F4B-4292-9A6C-9674F938A925}" srcOrd="0" destOrd="0" presId="urn:microsoft.com/office/officeart/2005/8/layout/process1"/>
    <dgm:cxn modelId="{AE811A1E-87FB-46DD-9A78-2BA71A13C1A6}" type="presParOf" srcId="{6817A293-EC89-4C4F-A8FC-FA8DA3DFFD56}" destId="{FA2643FF-FA04-4362-8047-FE404D926C01}" srcOrd="2" destOrd="0" presId="urn:microsoft.com/office/officeart/2005/8/layout/process1"/>
    <dgm:cxn modelId="{66BD1F57-3DBD-4933-BB14-CE50F811DEAE}" type="presParOf" srcId="{6817A293-EC89-4C4F-A8FC-FA8DA3DFFD56}" destId="{065D5E1D-CBD4-4CA4-9A0D-6F651672D0BF}" srcOrd="3" destOrd="0" presId="urn:microsoft.com/office/officeart/2005/8/layout/process1"/>
    <dgm:cxn modelId="{52639BC7-D3CA-4DC1-99DC-3EC48627FC8B}" type="presParOf" srcId="{065D5E1D-CBD4-4CA4-9A0D-6F651672D0BF}" destId="{3E0A6A0B-7BD8-494F-8A5E-CC495614AF25}" srcOrd="0" destOrd="0" presId="urn:microsoft.com/office/officeart/2005/8/layout/process1"/>
    <dgm:cxn modelId="{5279AFF3-1BFD-498B-836D-DE2FAF3BB549}" type="presParOf" srcId="{6817A293-EC89-4C4F-A8FC-FA8DA3DFFD56}" destId="{5E0EF760-1A25-453F-B0CB-9834DCD517CD}" srcOrd="4" destOrd="0" presId="urn:microsoft.com/office/officeart/2005/8/layout/process1"/>
    <dgm:cxn modelId="{8F3B4FF0-3171-4D72-9214-961E5DEB4686}" type="presParOf" srcId="{6817A293-EC89-4C4F-A8FC-FA8DA3DFFD56}" destId="{69037374-9B6D-4F8A-A0BD-2879CD018B0F}" srcOrd="5" destOrd="0" presId="urn:microsoft.com/office/officeart/2005/8/layout/process1"/>
    <dgm:cxn modelId="{6A3EFEB3-87D1-4037-9B94-32E5DA47CDEF}" type="presParOf" srcId="{69037374-9B6D-4F8A-A0BD-2879CD018B0F}" destId="{927A753A-069D-415C-BF3F-41D622B4050B}" srcOrd="0" destOrd="0" presId="urn:microsoft.com/office/officeart/2005/8/layout/process1"/>
    <dgm:cxn modelId="{267E0AB9-D460-4B32-A47E-B8594D7E5805}" type="presParOf" srcId="{6817A293-EC89-4C4F-A8FC-FA8DA3DFFD56}" destId="{0873D9D1-F10C-4729-9F03-F93CB732F7BC}" srcOrd="6" destOrd="0" presId="urn:microsoft.com/office/officeart/2005/8/layout/process1"/>
    <dgm:cxn modelId="{81CC709F-9606-4A79-B02E-8334AE3A316D}" type="presParOf" srcId="{6817A293-EC89-4C4F-A8FC-FA8DA3DFFD56}" destId="{9E9A10F8-5604-4D15-9B91-47098B7E4D47}" srcOrd="7" destOrd="0" presId="urn:microsoft.com/office/officeart/2005/8/layout/process1"/>
    <dgm:cxn modelId="{552D8A85-FE8C-498E-8855-2A7A31F8B479}" type="presParOf" srcId="{9E9A10F8-5604-4D15-9B91-47098B7E4D47}" destId="{271C649E-95A4-4D4E-89C4-B64674079316}" srcOrd="0" destOrd="0" presId="urn:microsoft.com/office/officeart/2005/8/layout/process1"/>
    <dgm:cxn modelId="{0860FBE6-4EC6-4D3F-9105-3B8EA10EB150}" type="presParOf" srcId="{6817A293-EC89-4C4F-A8FC-FA8DA3DFFD56}" destId="{32000C71-DFE9-425B-A119-93CD02D0DD21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DFDC73-A130-4E39-8AE1-B3B793E7C084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</dgm:pt>
    <dgm:pt modelId="{14332640-E2F2-4662-861B-08026AA97801}">
      <dgm:prSet phldrT="[Text]"/>
      <dgm:spPr>
        <a:xfrm>
          <a:off x="7328782" y="580422"/>
          <a:ext cx="1307957" cy="1005492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Mentraining dan Evaluasi Model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C184D8C6-0F03-4B24-AAB6-CCFF787E9B82}" type="parTrans" cxnId="{EA1B1361-D92F-4378-A79A-765BB4541ED1}">
      <dgm:prSet/>
      <dgm:spPr/>
      <dgm:t>
        <a:bodyPr/>
        <a:lstStyle/>
        <a:p>
          <a:endParaRPr lang="id-ID"/>
        </a:p>
      </dgm:t>
    </dgm:pt>
    <dgm:pt modelId="{15B01004-199A-40D5-929D-54D320ACC300}" type="sibTrans" cxnId="{EA1B1361-D92F-4378-A79A-765BB4541ED1}">
      <dgm:prSet/>
      <dgm:spPr>
        <a:xfrm rot="10800000">
          <a:off x="6920700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E0531CB1-8793-4DDE-B30C-24D1414E65DD}">
      <dgm:prSet phldrT="[Text]"/>
      <dgm:spPr>
        <a:xfrm>
          <a:off x="5497642" y="580422"/>
          <a:ext cx="1307957" cy="1005492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Simpan Model dan Mengkonversi ke API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4310202C-D545-441B-8FBD-5F3D764A7120}" type="parTrans" cxnId="{79853B0B-5D61-4D25-BB0D-9A13EA7FA62A}">
      <dgm:prSet/>
      <dgm:spPr/>
      <dgm:t>
        <a:bodyPr/>
        <a:lstStyle/>
        <a:p>
          <a:endParaRPr lang="id-ID"/>
        </a:p>
      </dgm:t>
    </dgm:pt>
    <dgm:pt modelId="{110D6A7B-C90B-4004-8EB7-EF7AD7BFB727}" type="sibTrans" cxnId="{79853B0B-5D61-4D25-BB0D-9A13EA7FA62A}">
      <dgm:prSet/>
      <dgm:spPr>
        <a:xfrm rot="10800000">
          <a:off x="5089559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9B926545-6773-4254-BD83-14F45AEF9F7C}">
      <dgm:prSet phldrT="[Text]"/>
      <dgm:spPr>
        <a:xfrm>
          <a:off x="3666501" y="580422"/>
          <a:ext cx="1307957" cy="1005492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Load Model LSTM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754814FC-8475-41A0-BDC4-0346AF40A78C}" type="parTrans" cxnId="{B11CE5A0-296B-4FED-8C60-7361AF89C2D3}">
      <dgm:prSet/>
      <dgm:spPr/>
      <dgm:t>
        <a:bodyPr/>
        <a:lstStyle/>
        <a:p>
          <a:endParaRPr lang="id-ID"/>
        </a:p>
      </dgm:t>
    </dgm:pt>
    <dgm:pt modelId="{0E17878E-2B9D-499A-9E90-15CD9FD1B32C}" type="sibTrans" cxnId="{B11CE5A0-296B-4FED-8C60-7361AF89C2D3}">
      <dgm:prSet/>
      <dgm:spPr>
        <a:xfrm rot="10800000">
          <a:off x="3258418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0F54F40F-B972-4FF0-A305-03F86B84ECDD}">
      <dgm:prSet phldrT="[Text]"/>
      <dgm:spPr>
        <a:xfrm>
          <a:off x="1835360" y="580422"/>
          <a:ext cx="1307957" cy="1005492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Prediksi Inputan Data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C549CDA8-ADB3-4EFA-89D4-BB81175E2525}" type="parTrans" cxnId="{F206E91F-0613-40B4-9E5E-1EA8F01A1BF5}">
      <dgm:prSet/>
      <dgm:spPr/>
      <dgm:t>
        <a:bodyPr/>
        <a:lstStyle/>
        <a:p>
          <a:endParaRPr lang="id-ID"/>
        </a:p>
      </dgm:t>
    </dgm:pt>
    <dgm:pt modelId="{0FD6D956-F2FA-4E5B-8F09-5B0BD9375B53}" type="sibTrans" cxnId="{F206E91F-0613-40B4-9E5E-1EA8F01A1BF5}">
      <dgm:prSet/>
      <dgm:spPr>
        <a:xfrm rot="10800000">
          <a:off x="1427277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id-ID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4201EC4C-7A85-4741-AF12-8A2FE199D6D4}">
      <dgm:prSet phldrT="[Text]"/>
      <dgm:spPr>
        <a:xfrm>
          <a:off x="4219" y="580422"/>
          <a:ext cx="1307957" cy="1005492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id-ID">
              <a:latin typeface="Tw Cen MT" panose="020B0602020104020603"/>
              <a:ea typeface="+mn-ea"/>
              <a:cs typeface="+mn-cs"/>
            </a:rPr>
            <a:t>Ouput Hasil Sentimen</a:t>
          </a:r>
          <a:endParaRPr lang="id-ID" dirty="0">
            <a:latin typeface="Tw Cen MT" panose="020B0602020104020603"/>
            <a:ea typeface="+mn-ea"/>
            <a:cs typeface="+mn-cs"/>
          </a:endParaRPr>
        </a:p>
      </dgm:t>
    </dgm:pt>
    <dgm:pt modelId="{0F3500E2-8FDB-4AA0-A8E7-52F726F2E13B}" type="parTrans" cxnId="{7E613151-18B0-463E-858D-7867B3F972F6}">
      <dgm:prSet/>
      <dgm:spPr/>
      <dgm:t>
        <a:bodyPr/>
        <a:lstStyle/>
        <a:p>
          <a:endParaRPr lang="id-ID"/>
        </a:p>
      </dgm:t>
    </dgm:pt>
    <dgm:pt modelId="{123EFA67-EA2E-466C-8F54-971893923454}" type="sibTrans" cxnId="{7E613151-18B0-463E-858D-7867B3F972F6}">
      <dgm:prSet/>
      <dgm:spPr/>
      <dgm:t>
        <a:bodyPr/>
        <a:lstStyle/>
        <a:p>
          <a:endParaRPr lang="id-ID"/>
        </a:p>
      </dgm:t>
    </dgm:pt>
    <dgm:pt modelId="{6817A293-EC89-4C4F-A8FC-FA8DA3DFFD56}" type="pres">
      <dgm:prSet presAssocID="{EFDFDC73-A130-4E39-8AE1-B3B793E7C084}" presName="Name0" presStyleCnt="0">
        <dgm:presLayoutVars>
          <dgm:dir val="rev"/>
          <dgm:resizeHandles val="exact"/>
        </dgm:presLayoutVars>
      </dgm:prSet>
      <dgm:spPr/>
    </dgm:pt>
    <dgm:pt modelId="{DB4ED0F7-E3A7-46DB-BAE1-4C280F2AF71B}" type="pres">
      <dgm:prSet presAssocID="{14332640-E2F2-4662-861B-08026AA97801}" presName="node" presStyleLbl="node1" presStyleIdx="0" presStyleCnt="5">
        <dgm:presLayoutVars>
          <dgm:bulletEnabled val="1"/>
        </dgm:presLayoutVars>
      </dgm:prSet>
      <dgm:spPr/>
    </dgm:pt>
    <dgm:pt modelId="{BC9F83C0-FF14-41F4-A579-3D03AB918AB7}" type="pres">
      <dgm:prSet presAssocID="{15B01004-199A-40D5-929D-54D320ACC300}" presName="sibTrans" presStyleLbl="sibTrans2D1" presStyleIdx="0" presStyleCnt="4"/>
      <dgm:spPr/>
    </dgm:pt>
    <dgm:pt modelId="{08961406-6F4B-4292-9A6C-9674F938A925}" type="pres">
      <dgm:prSet presAssocID="{15B01004-199A-40D5-929D-54D320ACC300}" presName="connectorText" presStyleLbl="sibTrans2D1" presStyleIdx="0" presStyleCnt="4"/>
      <dgm:spPr/>
    </dgm:pt>
    <dgm:pt modelId="{FA2643FF-FA04-4362-8047-FE404D926C01}" type="pres">
      <dgm:prSet presAssocID="{E0531CB1-8793-4DDE-B30C-24D1414E65DD}" presName="node" presStyleLbl="node1" presStyleIdx="1" presStyleCnt="5">
        <dgm:presLayoutVars>
          <dgm:bulletEnabled val="1"/>
        </dgm:presLayoutVars>
      </dgm:prSet>
      <dgm:spPr/>
    </dgm:pt>
    <dgm:pt modelId="{065D5E1D-CBD4-4CA4-9A0D-6F651672D0BF}" type="pres">
      <dgm:prSet presAssocID="{110D6A7B-C90B-4004-8EB7-EF7AD7BFB727}" presName="sibTrans" presStyleLbl="sibTrans2D1" presStyleIdx="1" presStyleCnt="4"/>
      <dgm:spPr/>
    </dgm:pt>
    <dgm:pt modelId="{3E0A6A0B-7BD8-494F-8A5E-CC495614AF25}" type="pres">
      <dgm:prSet presAssocID="{110D6A7B-C90B-4004-8EB7-EF7AD7BFB727}" presName="connectorText" presStyleLbl="sibTrans2D1" presStyleIdx="1" presStyleCnt="4"/>
      <dgm:spPr/>
    </dgm:pt>
    <dgm:pt modelId="{08D89D80-11EE-411B-9D33-594F579E1350}" type="pres">
      <dgm:prSet presAssocID="{9B926545-6773-4254-BD83-14F45AEF9F7C}" presName="node" presStyleLbl="node1" presStyleIdx="2" presStyleCnt="5">
        <dgm:presLayoutVars>
          <dgm:bulletEnabled val="1"/>
        </dgm:presLayoutVars>
      </dgm:prSet>
      <dgm:spPr/>
    </dgm:pt>
    <dgm:pt modelId="{443D2023-65F4-4CBD-AC51-F468EC785D8C}" type="pres">
      <dgm:prSet presAssocID="{0E17878E-2B9D-499A-9E90-15CD9FD1B32C}" presName="sibTrans" presStyleLbl="sibTrans2D1" presStyleIdx="2" presStyleCnt="4"/>
      <dgm:spPr/>
    </dgm:pt>
    <dgm:pt modelId="{7C290D3D-B24A-4575-AAE2-38910B1CE066}" type="pres">
      <dgm:prSet presAssocID="{0E17878E-2B9D-499A-9E90-15CD9FD1B32C}" presName="connectorText" presStyleLbl="sibTrans2D1" presStyleIdx="2" presStyleCnt="4"/>
      <dgm:spPr/>
    </dgm:pt>
    <dgm:pt modelId="{B390FF1A-D11C-4EAF-96B0-D141E25CE9E2}" type="pres">
      <dgm:prSet presAssocID="{0F54F40F-B972-4FF0-A305-03F86B84ECDD}" presName="node" presStyleLbl="node1" presStyleIdx="3" presStyleCnt="5">
        <dgm:presLayoutVars>
          <dgm:bulletEnabled val="1"/>
        </dgm:presLayoutVars>
      </dgm:prSet>
      <dgm:spPr/>
    </dgm:pt>
    <dgm:pt modelId="{6486F993-6E4B-4869-A709-B768EDFAD3EC}" type="pres">
      <dgm:prSet presAssocID="{0FD6D956-F2FA-4E5B-8F09-5B0BD9375B53}" presName="sibTrans" presStyleLbl="sibTrans2D1" presStyleIdx="3" presStyleCnt="4"/>
      <dgm:spPr/>
    </dgm:pt>
    <dgm:pt modelId="{11D5D5BA-AAB8-479F-8B30-A7CC060384EC}" type="pres">
      <dgm:prSet presAssocID="{0FD6D956-F2FA-4E5B-8F09-5B0BD9375B53}" presName="connectorText" presStyleLbl="sibTrans2D1" presStyleIdx="3" presStyleCnt="4"/>
      <dgm:spPr/>
    </dgm:pt>
    <dgm:pt modelId="{6FBB1C0A-69F3-4223-9969-D29F9015E740}" type="pres">
      <dgm:prSet presAssocID="{4201EC4C-7A85-4741-AF12-8A2FE199D6D4}" presName="node" presStyleLbl="node1" presStyleIdx="4" presStyleCnt="5">
        <dgm:presLayoutVars>
          <dgm:bulletEnabled val="1"/>
        </dgm:presLayoutVars>
      </dgm:prSet>
      <dgm:spPr/>
    </dgm:pt>
  </dgm:ptLst>
  <dgm:cxnLst>
    <dgm:cxn modelId="{79853B0B-5D61-4D25-BB0D-9A13EA7FA62A}" srcId="{EFDFDC73-A130-4E39-8AE1-B3B793E7C084}" destId="{E0531CB1-8793-4DDE-B30C-24D1414E65DD}" srcOrd="1" destOrd="0" parTransId="{4310202C-D545-441B-8FBD-5F3D764A7120}" sibTransId="{110D6A7B-C90B-4004-8EB7-EF7AD7BFB727}"/>
    <dgm:cxn modelId="{488B4911-77BA-4058-AEF1-0D9CB69566DF}" type="presOf" srcId="{E0531CB1-8793-4DDE-B30C-24D1414E65DD}" destId="{FA2643FF-FA04-4362-8047-FE404D926C01}" srcOrd="0" destOrd="0" presId="urn:microsoft.com/office/officeart/2005/8/layout/process1"/>
    <dgm:cxn modelId="{F206E91F-0613-40B4-9E5E-1EA8F01A1BF5}" srcId="{EFDFDC73-A130-4E39-8AE1-B3B793E7C084}" destId="{0F54F40F-B972-4FF0-A305-03F86B84ECDD}" srcOrd="3" destOrd="0" parTransId="{C549CDA8-ADB3-4EFA-89D4-BB81175E2525}" sibTransId="{0FD6D956-F2FA-4E5B-8F09-5B0BD9375B53}"/>
    <dgm:cxn modelId="{8C845F28-9A6E-42E8-81CF-78B122C855B1}" type="presOf" srcId="{110D6A7B-C90B-4004-8EB7-EF7AD7BFB727}" destId="{065D5E1D-CBD4-4CA4-9A0D-6F651672D0BF}" srcOrd="0" destOrd="0" presId="urn:microsoft.com/office/officeart/2005/8/layout/process1"/>
    <dgm:cxn modelId="{D5046E2D-71B9-40C8-88E5-4250D1ABC34E}" type="presOf" srcId="{4201EC4C-7A85-4741-AF12-8A2FE199D6D4}" destId="{6FBB1C0A-69F3-4223-9969-D29F9015E740}" srcOrd="0" destOrd="0" presId="urn:microsoft.com/office/officeart/2005/8/layout/process1"/>
    <dgm:cxn modelId="{86FDDA2D-0FE1-4C9B-BCF9-D283BC889695}" type="presOf" srcId="{EFDFDC73-A130-4E39-8AE1-B3B793E7C084}" destId="{6817A293-EC89-4C4F-A8FC-FA8DA3DFFD56}" srcOrd="0" destOrd="0" presId="urn:microsoft.com/office/officeart/2005/8/layout/process1"/>
    <dgm:cxn modelId="{F8F7BF3C-9329-4C33-A9C6-39366339B0C0}" type="presOf" srcId="{0F54F40F-B972-4FF0-A305-03F86B84ECDD}" destId="{B390FF1A-D11C-4EAF-96B0-D141E25CE9E2}" srcOrd="0" destOrd="0" presId="urn:microsoft.com/office/officeart/2005/8/layout/process1"/>
    <dgm:cxn modelId="{83144D42-AE78-4040-A18F-6222C44F5AAC}" type="presOf" srcId="{0E17878E-2B9D-499A-9E90-15CD9FD1B32C}" destId="{7C290D3D-B24A-4575-AAE2-38910B1CE066}" srcOrd="1" destOrd="0" presId="urn:microsoft.com/office/officeart/2005/8/layout/process1"/>
    <dgm:cxn modelId="{F8C48844-8CB1-4324-825C-F39FD0FF9C93}" type="presOf" srcId="{0E17878E-2B9D-499A-9E90-15CD9FD1B32C}" destId="{443D2023-65F4-4CBD-AC51-F468EC785D8C}" srcOrd="0" destOrd="0" presId="urn:microsoft.com/office/officeart/2005/8/layout/process1"/>
    <dgm:cxn modelId="{7E613151-18B0-463E-858D-7867B3F972F6}" srcId="{EFDFDC73-A130-4E39-8AE1-B3B793E7C084}" destId="{4201EC4C-7A85-4741-AF12-8A2FE199D6D4}" srcOrd="4" destOrd="0" parTransId="{0F3500E2-8FDB-4AA0-A8E7-52F726F2E13B}" sibTransId="{123EFA67-EA2E-466C-8F54-971893923454}"/>
    <dgm:cxn modelId="{F1B3E756-395B-4A7A-AC3D-C88BA9CCEB4C}" type="presOf" srcId="{110D6A7B-C90B-4004-8EB7-EF7AD7BFB727}" destId="{3E0A6A0B-7BD8-494F-8A5E-CC495614AF25}" srcOrd="1" destOrd="0" presId="urn:microsoft.com/office/officeart/2005/8/layout/process1"/>
    <dgm:cxn modelId="{EA1B1361-D92F-4378-A79A-765BB4541ED1}" srcId="{EFDFDC73-A130-4E39-8AE1-B3B793E7C084}" destId="{14332640-E2F2-4662-861B-08026AA97801}" srcOrd="0" destOrd="0" parTransId="{C184D8C6-0F03-4B24-AAB6-CCFF787E9B82}" sibTransId="{15B01004-199A-40D5-929D-54D320ACC300}"/>
    <dgm:cxn modelId="{4680EF6E-7DE8-44E2-A018-FE19A86449D6}" type="presOf" srcId="{15B01004-199A-40D5-929D-54D320ACC300}" destId="{08961406-6F4B-4292-9A6C-9674F938A925}" srcOrd="1" destOrd="0" presId="urn:microsoft.com/office/officeart/2005/8/layout/process1"/>
    <dgm:cxn modelId="{B11CE5A0-296B-4FED-8C60-7361AF89C2D3}" srcId="{EFDFDC73-A130-4E39-8AE1-B3B793E7C084}" destId="{9B926545-6773-4254-BD83-14F45AEF9F7C}" srcOrd="2" destOrd="0" parTransId="{754814FC-8475-41A0-BDC4-0346AF40A78C}" sibTransId="{0E17878E-2B9D-499A-9E90-15CD9FD1B32C}"/>
    <dgm:cxn modelId="{3741BDA4-988C-46C5-859A-D53E4F956F39}" type="presOf" srcId="{9B926545-6773-4254-BD83-14F45AEF9F7C}" destId="{08D89D80-11EE-411B-9D33-594F579E1350}" srcOrd="0" destOrd="0" presId="urn:microsoft.com/office/officeart/2005/8/layout/process1"/>
    <dgm:cxn modelId="{DD51D9CC-A7D0-4D97-8D92-BE1DC849D46C}" type="presOf" srcId="{0FD6D956-F2FA-4E5B-8F09-5B0BD9375B53}" destId="{6486F993-6E4B-4869-A709-B768EDFAD3EC}" srcOrd="0" destOrd="0" presId="urn:microsoft.com/office/officeart/2005/8/layout/process1"/>
    <dgm:cxn modelId="{D073E4D0-3D93-4CBA-841C-2D2B291CD4D2}" type="presOf" srcId="{0FD6D956-F2FA-4E5B-8F09-5B0BD9375B53}" destId="{11D5D5BA-AAB8-479F-8B30-A7CC060384EC}" srcOrd="1" destOrd="0" presId="urn:microsoft.com/office/officeart/2005/8/layout/process1"/>
    <dgm:cxn modelId="{370199E8-0147-4A5C-9292-A6377CFF13EF}" type="presOf" srcId="{14332640-E2F2-4662-861B-08026AA97801}" destId="{DB4ED0F7-E3A7-46DB-BAE1-4C280F2AF71B}" srcOrd="0" destOrd="0" presId="urn:microsoft.com/office/officeart/2005/8/layout/process1"/>
    <dgm:cxn modelId="{B53EBEF0-5195-4114-AC13-6702CE5FFF4C}" type="presOf" srcId="{15B01004-199A-40D5-929D-54D320ACC300}" destId="{BC9F83C0-FF14-41F4-A579-3D03AB918AB7}" srcOrd="0" destOrd="0" presId="urn:microsoft.com/office/officeart/2005/8/layout/process1"/>
    <dgm:cxn modelId="{CF587F2A-D7D7-4EAC-AD85-399442B67C7D}" type="presParOf" srcId="{6817A293-EC89-4C4F-A8FC-FA8DA3DFFD56}" destId="{DB4ED0F7-E3A7-46DB-BAE1-4C280F2AF71B}" srcOrd="0" destOrd="0" presId="urn:microsoft.com/office/officeart/2005/8/layout/process1"/>
    <dgm:cxn modelId="{5F16B527-5A5C-4D33-BD69-D6FB90B28436}" type="presParOf" srcId="{6817A293-EC89-4C4F-A8FC-FA8DA3DFFD56}" destId="{BC9F83C0-FF14-41F4-A579-3D03AB918AB7}" srcOrd="1" destOrd="0" presId="urn:microsoft.com/office/officeart/2005/8/layout/process1"/>
    <dgm:cxn modelId="{264A0C93-4771-4AE8-A9A2-4298DD202435}" type="presParOf" srcId="{BC9F83C0-FF14-41F4-A579-3D03AB918AB7}" destId="{08961406-6F4B-4292-9A6C-9674F938A925}" srcOrd="0" destOrd="0" presId="urn:microsoft.com/office/officeart/2005/8/layout/process1"/>
    <dgm:cxn modelId="{4CADEBCF-8B1C-4483-80DA-2F606A70792D}" type="presParOf" srcId="{6817A293-EC89-4C4F-A8FC-FA8DA3DFFD56}" destId="{FA2643FF-FA04-4362-8047-FE404D926C01}" srcOrd="2" destOrd="0" presId="urn:microsoft.com/office/officeart/2005/8/layout/process1"/>
    <dgm:cxn modelId="{020CA65A-33A7-4E6B-889E-C95F7420BA2D}" type="presParOf" srcId="{6817A293-EC89-4C4F-A8FC-FA8DA3DFFD56}" destId="{065D5E1D-CBD4-4CA4-9A0D-6F651672D0BF}" srcOrd="3" destOrd="0" presId="urn:microsoft.com/office/officeart/2005/8/layout/process1"/>
    <dgm:cxn modelId="{D466AE4B-57B6-46ED-97A0-C9F4CA903154}" type="presParOf" srcId="{065D5E1D-CBD4-4CA4-9A0D-6F651672D0BF}" destId="{3E0A6A0B-7BD8-494F-8A5E-CC495614AF25}" srcOrd="0" destOrd="0" presId="urn:microsoft.com/office/officeart/2005/8/layout/process1"/>
    <dgm:cxn modelId="{C72DC7BF-C637-47B9-864D-2FBF6D1CEA9B}" type="presParOf" srcId="{6817A293-EC89-4C4F-A8FC-FA8DA3DFFD56}" destId="{08D89D80-11EE-411B-9D33-594F579E1350}" srcOrd="4" destOrd="0" presId="urn:microsoft.com/office/officeart/2005/8/layout/process1"/>
    <dgm:cxn modelId="{B77A2593-C5D2-48C4-84AB-D2375EF382E8}" type="presParOf" srcId="{6817A293-EC89-4C4F-A8FC-FA8DA3DFFD56}" destId="{443D2023-65F4-4CBD-AC51-F468EC785D8C}" srcOrd="5" destOrd="0" presId="urn:microsoft.com/office/officeart/2005/8/layout/process1"/>
    <dgm:cxn modelId="{A972A5B7-389D-4959-98F7-30A2DF5FCF80}" type="presParOf" srcId="{443D2023-65F4-4CBD-AC51-F468EC785D8C}" destId="{7C290D3D-B24A-4575-AAE2-38910B1CE066}" srcOrd="0" destOrd="0" presId="urn:microsoft.com/office/officeart/2005/8/layout/process1"/>
    <dgm:cxn modelId="{D5C64305-65E4-4E15-8EDD-802458EA1626}" type="presParOf" srcId="{6817A293-EC89-4C4F-A8FC-FA8DA3DFFD56}" destId="{B390FF1A-D11C-4EAF-96B0-D141E25CE9E2}" srcOrd="6" destOrd="0" presId="urn:microsoft.com/office/officeart/2005/8/layout/process1"/>
    <dgm:cxn modelId="{764E5E30-4C91-45B3-8C17-95C2F047B9C2}" type="presParOf" srcId="{6817A293-EC89-4C4F-A8FC-FA8DA3DFFD56}" destId="{6486F993-6E4B-4869-A709-B768EDFAD3EC}" srcOrd="7" destOrd="0" presId="urn:microsoft.com/office/officeart/2005/8/layout/process1"/>
    <dgm:cxn modelId="{3F80B916-3FF3-4832-AA57-38347CD6422A}" type="presParOf" srcId="{6486F993-6E4B-4869-A709-B768EDFAD3EC}" destId="{11D5D5BA-AAB8-479F-8B30-A7CC060384EC}" srcOrd="0" destOrd="0" presId="urn:microsoft.com/office/officeart/2005/8/layout/process1"/>
    <dgm:cxn modelId="{A126B2C0-38FA-4D66-B249-3DC3D26C7B92}" type="presParOf" srcId="{6817A293-EC89-4C4F-A8FC-FA8DA3DFFD56}" destId="{6FBB1C0A-69F3-4223-9969-D29F9015E740}" srcOrd="8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A8C11-55A3-4238-BE3A-1BB0D297B4C7}">
      <dsp:nvSpPr>
        <dsp:cNvPr id="0" name=""/>
        <dsp:cNvSpPr/>
      </dsp:nvSpPr>
      <dsp:spPr>
        <a:xfrm>
          <a:off x="7278" y="0"/>
          <a:ext cx="2175358" cy="1103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>
              <a:latin typeface="Tw Cen MT" panose="020B0602020104020603"/>
              <a:ea typeface="+mn-ea"/>
              <a:cs typeface="+mn-cs"/>
            </a:rPr>
            <a:t>Mengecek Kondisi data training</a:t>
          </a:r>
          <a:endParaRPr lang="id-ID" sz="1400" kern="1200" dirty="0">
            <a:latin typeface="Tw Cen MT" panose="020B0602020104020603"/>
            <a:ea typeface="+mn-ea"/>
            <a:cs typeface="+mn-cs"/>
          </a:endParaRPr>
        </a:p>
      </dsp:txBody>
      <dsp:txXfrm>
        <a:off x="39605" y="32327"/>
        <a:ext cx="2110704" cy="1039078"/>
      </dsp:txXfrm>
    </dsp:sp>
    <dsp:sp modelId="{A20082F3-FC3C-491D-821E-11F58BC50437}">
      <dsp:nvSpPr>
        <dsp:cNvPr id="0" name=""/>
        <dsp:cNvSpPr/>
      </dsp:nvSpPr>
      <dsp:spPr>
        <a:xfrm>
          <a:off x="2400172" y="282121"/>
          <a:ext cx="461176" cy="539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2400172" y="390019"/>
        <a:ext cx="322823" cy="323692"/>
      </dsp:txXfrm>
    </dsp:sp>
    <dsp:sp modelId="{11A74D3A-3ABD-46BA-89CF-4A87A35209B4}">
      <dsp:nvSpPr>
        <dsp:cNvPr id="0" name=""/>
        <dsp:cNvSpPr/>
      </dsp:nvSpPr>
      <dsp:spPr>
        <a:xfrm>
          <a:off x="3052780" y="0"/>
          <a:ext cx="2175358" cy="1103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>
              <a:latin typeface="Tw Cen MT" panose="020B0602020104020603"/>
              <a:ea typeface="+mn-ea"/>
              <a:cs typeface="+mn-cs"/>
            </a:rPr>
            <a:t>Mengecek persebaran label </a:t>
          </a:r>
          <a:endParaRPr lang="id-ID" sz="1400" kern="1200" dirty="0">
            <a:latin typeface="Tw Cen MT" panose="020B0602020104020603"/>
            <a:ea typeface="+mn-ea"/>
            <a:cs typeface="+mn-cs"/>
          </a:endParaRPr>
        </a:p>
      </dsp:txBody>
      <dsp:txXfrm>
        <a:off x="3085107" y="32327"/>
        <a:ext cx="2110704" cy="1039078"/>
      </dsp:txXfrm>
    </dsp:sp>
    <dsp:sp modelId="{DBA96710-787E-4419-9545-AEA965D54E27}">
      <dsp:nvSpPr>
        <dsp:cNvPr id="0" name=""/>
        <dsp:cNvSpPr/>
      </dsp:nvSpPr>
      <dsp:spPr>
        <a:xfrm>
          <a:off x="5445675" y="282121"/>
          <a:ext cx="461176" cy="539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5445675" y="390019"/>
        <a:ext cx="322823" cy="323692"/>
      </dsp:txXfrm>
    </dsp:sp>
    <dsp:sp modelId="{422AEC13-A05A-40E6-8F25-983DDD27F2D9}">
      <dsp:nvSpPr>
        <dsp:cNvPr id="0" name=""/>
        <dsp:cNvSpPr/>
      </dsp:nvSpPr>
      <dsp:spPr>
        <a:xfrm>
          <a:off x="6098282" y="0"/>
          <a:ext cx="2175358" cy="1103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>
              <a:latin typeface="Tw Cen MT" panose="020B0602020104020603"/>
              <a:ea typeface="+mn-ea"/>
              <a:cs typeface="+mn-cs"/>
            </a:rPr>
            <a:t>Membersihkan data</a:t>
          </a:r>
          <a:endParaRPr lang="id-ID" sz="1400" kern="1200" dirty="0">
            <a:latin typeface="Tw Cen MT" panose="020B0602020104020603"/>
            <a:ea typeface="+mn-ea"/>
            <a:cs typeface="+mn-cs"/>
          </a:endParaRPr>
        </a:p>
      </dsp:txBody>
      <dsp:txXfrm>
        <a:off x="6130609" y="32327"/>
        <a:ext cx="2110704" cy="1039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3744" y="22821"/>
          <a:ext cx="1160924" cy="14148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Inputan Text Langung / File Data</a:t>
          </a:r>
          <a:endParaRPr lang="id-ID" sz="14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37746" y="56823"/>
        <a:ext cx="1092920" cy="1346872"/>
      </dsp:txXfrm>
    </dsp:sp>
    <dsp:sp modelId="{BC9F83C0-FF14-41F4-A579-3D03AB918AB7}">
      <dsp:nvSpPr>
        <dsp:cNvPr id="0" name=""/>
        <dsp:cNvSpPr/>
      </dsp:nvSpPr>
      <dsp:spPr>
        <a:xfrm>
          <a:off x="1280761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1280761" y="643886"/>
        <a:ext cx="172281" cy="172745"/>
      </dsp:txXfrm>
    </dsp:sp>
    <dsp:sp modelId="{FA2643FF-FA04-4362-8047-FE404D926C01}">
      <dsp:nvSpPr>
        <dsp:cNvPr id="0" name=""/>
        <dsp:cNvSpPr/>
      </dsp:nvSpPr>
      <dsp:spPr>
        <a:xfrm>
          <a:off x="1629038" y="22821"/>
          <a:ext cx="1160924" cy="1414876"/>
        </a:xfrm>
        <a:prstGeom prst="roundRect">
          <a:avLst>
            <a:gd name="adj" fmla="val 10000"/>
          </a:avLst>
        </a:prstGeom>
        <a:solidFill>
          <a:schemeClr val="accent2">
            <a:hueOff val="-2442667"/>
            <a:satOff val="0"/>
            <a:lumOff val="79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Cleansing Text</a:t>
          </a:r>
          <a:endParaRPr lang="id-ID" sz="14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1663040" y="56823"/>
        <a:ext cx="1092920" cy="1346872"/>
      </dsp:txXfrm>
    </dsp:sp>
    <dsp:sp modelId="{065D5E1D-CBD4-4CA4-9A0D-6F651672D0BF}">
      <dsp:nvSpPr>
        <dsp:cNvPr id="0" name=""/>
        <dsp:cNvSpPr/>
      </dsp:nvSpPr>
      <dsp:spPr>
        <a:xfrm>
          <a:off x="2906055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56889"/>
            <a:satOff val="0"/>
            <a:lumOff val="1065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2906055" y="643886"/>
        <a:ext cx="172281" cy="172745"/>
      </dsp:txXfrm>
    </dsp:sp>
    <dsp:sp modelId="{5E0EF760-1A25-453F-B0CB-9834DCD517CD}">
      <dsp:nvSpPr>
        <dsp:cNvPr id="0" name=""/>
        <dsp:cNvSpPr/>
      </dsp:nvSpPr>
      <dsp:spPr>
        <a:xfrm>
          <a:off x="3254332" y="22821"/>
          <a:ext cx="1160924" cy="1414876"/>
        </a:xfrm>
        <a:prstGeom prst="roundRect">
          <a:avLst>
            <a:gd name="adj" fmla="val 10000"/>
          </a:avLst>
        </a:prstGeom>
        <a:solidFill>
          <a:schemeClr val="accent2">
            <a:hueOff val="-4885334"/>
            <a:satOff val="0"/>
            <a:lumOff val="1598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Melakukan Feature Extraction (mengubah teks ke dalam angka)</a:t>
          </a:r>
          <a:endParaRPr lang="id-ID" sz="14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3288334" y="56823"/>
        <a:ext cx="1092920" cy="1346872"/>
      </dsp:txXfrm>
    </dsp:sp>
    <dsp:sp modelId="{69037374-9B6D-4F8A-A0BD-2879CD018B0F}">
      <dsp:nvSpPr>
        <dsp:cNvPr id="0" name=""/>
        <dsp:cNvSpPr/>
      </dsp:nvSpPr>
      <dsp:spPr>
        <a:xfrm>
          <a:off x="4531348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513778"/>
            <a:satOff val="0"/>
            <a:lumOff val="2130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4531348" y="643886"/>
        <a:ext cx="172281" cy="172745"/>
      </dsp:txXfrm>
    </dsp:sp>
    <dsp:sp modelId="{0873D9D1-F10C-4729-9F03-F93CB732F7BC}">
      <dsp:nvSpPr>
        <dsp:cNvPr id="0" name=""/>
        <dsp:cNvSpPr/>
      </dsp:nvSpPr>
      <dsp:spPr>
        <a:xfrm>
          <a:off x="4879626" y="22821"/>
          <a:ext cx="1160924" cy="1414876"/>
        </a:xfrm>
        <a:prstGeom prst="roundRect">
          <a:avLst>
            <a:gd name="adj" fmla="val 10000"/>
          </a:avLst>
        </a:prstGeom>
        <a:solidFill>
          <a:schemeClr val="accent2">
            <a:hueOff val="-7328000"/>
            <a:satOff val="0"/>
            <a:lumOff val="239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Melakukan Klasifikasi dengan model </a:t>
          </a:r>
          <a:r>
            <a:rPr lang="id-ID" sz="1400" kern="1200" dirty="0" err="1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MLPClassifier</a:t>
          </a:r>
          <a:endParaRPr lang="id-ID" sz="14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4913628" y="56823"/>
        <a:ext cx="1092920" cy="1346872"/>
      </dsp:txXfrm>
    </dsp:sp>
    <dsp:sp modelId="{9E9A10F8-5604-4D15-9B91-47098B7E4D47}">
      <dsp:nvSpPr>
        <dsp:cNvPr id="0" name=""/>
        <dsp:cNvSpPr/>
      </dsp:nvSpPr>
      <dsp:spPr>
        <a:xfrm>
          <a:off x="6156642" y="586304"/>
          <a:ext cx="246115" cy="287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70667"/>
            <a:satOff val="0"/>
            <a:lumOff val="3196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1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6156642" y="643886"/>
        <a:ext cx="172281" cy="172745"/>
      </dsp:txXfrm>
    </dsp:sp>
    <dsp:sp modelId="{32000C71-DFE9-425B-A119-93CD02D0DD21}">
      <dsp:nvSpPr>
        <dsp:cNvPr id="0" name=""/>
        <dsp:cNvSpPr/>
      </dsp:nvSpPr>
      <dsp:spPr>
        <a:xfrm>
          <a:off x="6504919" y="22821"/>
          <a:ext cx="1160924" cy="1414876"/>
        </a:xfrm>
        <a:prstGeom prst="roundRect">
          <a:avLst>
            <a:gd name="adj" fmla="val 10000"/>
          </a:avLst>
        </a:prstGeom>
        <a:solidFill>
          <a:schemeClr val="accent2">
            <a:hueOff val="-9770667"/>
            <a:satOff val="0"/>
            <a:lumOff val="319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Model NN</a:t>
          </a:r>
          <a:endParaRPr lang="id-ID" sz="14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6538921" y="56823"/>
        <a:ext cx="1092920" cy="1346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6846176" y="260619"/>
          <a:ext cx="1221827" cy="939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Mentraining dan Evaluasi Model</a:t>
          </a:r>
          <a:endParaRPr lang="id-ID" sz="15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6873687" y="288130"/>
        <a:ext cx="1166805" cy="884257"/>
      </dsp:txXfrm>
    </dsp:sp>
    <dsp:sp modelId="{BC9F83C0-FF14-41F4-A579-3D03AB918AB7}">
      <dsp:nvSpPr>
        <dsp:cNvPr id="0" name=""/>
        <dsp:cNvSpPr/>
      </dsp:nvSpPr>
      <dsp:spPr>
        <a:xfrm rot="10800000">
          <a:off x="6464965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6542673" y="639355"/>
        <a:ext cx="181319" cy="181807"/>
      </dsp:txXfrm>
    </dsp:sp>
    <dsp:sp modelId="{FA2643FF-FA04-4362-8047-FE404D926C01}">
      <dsp:nvSpPr>
        <dsp:cNvPr id="0" name=""/>
        <dsp:cNvSpPr/>
      </dsp:nvSpPr>
      <dsp:spPr>
        <a:xfrm>
          <a:off x="5135617" y="260619"/>
          <a:ext cx="1221827" cy="939279"/>
        </a:xfrm>
        <a:prstGeom prst="roundRect">
          <a:avLst>
            <a:gd name="adj" fmla="val 10000"/>
          </a:avLst>
        </a:prstGeom>
        <a:solidFill>
          <a:schemeClr val="accent2">
            <a:hueOff val="-2442667"/>
            <a:satOff val="0"/>
            <a:lumOff val="79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Simpan Model dan Mengkonversi ke API</a:t>
          </a:r>
          <a:endParaRPr lang="id-ID" sz="15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5163128" y="288130"/>
        <a:ext cx="1166805" cy="884257"/>
      </dsp:txXfrm>
    </dsp:sp>
    <dsp:sp modelId="{065D5E1D-CBD4-4CA4-9A0D-6F651672D0BF}">
      <dsp:nvSpPr>
        <dsp:cNvPr id="0" name=""/>
        <dsp:cNvSpPr/>
      </dsp:nvSpPr>
      <dsp:spPr>
        <a:xfrm rot="10800000">
          <a:off x="4754407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56889"/>
            <a:satOff val="0"/>
            <a:lumOff val="10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4832115" y="639355"/>
        <a:ext cx="181319" cy="181807"/>
      </dsp:txXfrm>
    </dsp:sp>
    <dsp:sp modelId="{08D89D80-11EE-411B-9D33-594F579E1350}">
      <dsp:nvSpPr>
        <dsp:cNvPr id="0" name=""/>
        <dsp:cNvSpPr/>
      </dsp:nvSpPr>
      <dsp:spPr>
        <a:xfrm>
          <a:off x="3425058" y="260619"/>
          <a:ext cx="1221827" cy="939279"/>
        </a:xfrm>
        <a:prstGeom prst="roundRect">
          <a:avLst>
            <a:gd name="adj" fmla="val 10000"/>
          </a:avLst>
        </a:prstGeom>
        <a:solidFill>
          <a:schemeClr val="accent2">
            <a:hueOff val="-4885334"/>
            <a:satOff val="0"/>
            <a:lumOff val="15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Load Model NN</a:t>
          </a:r>
          <a:endParaRPr lang="id-ID" sz="15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3452569" y="288130"/>
        <a:ext cx="1166805" cy="884257"/>
      </dsp:txXfrm>
    </dsp:sp>
    <dsp:sp modelId="{443D2023-65F4-4CBD-AC51-F468EC785D8C}">
      <dsp:nvSpPr>
        <dsp:cNvPr id="0" name=""/>
        <dsp:cNvSpPr/>
      </dsp:nvSpPr>
      <dsp:spPr>
        <a:xfrm rot="10800000">
          <a:off x="3043848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513778"/>
            <a:satOff val="0"/>
            <a:lumOff val="2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3121556" y="639355"/>
        <a:ext cx="181319" cy="181807"/>
      </dsp:txXfrm>
    </dsp:sp>
    <dsp:sp modelId="{B390FF1A-D11C-4EAF-96B0-D141E25CE9E2}">
      <dsp:nvSpPr>
        <dsp:cNvPr id="0" name=""/>
        <dsp:cNvSpPr/>
      </dsp:nvSpPr>
      <dsp:spPr>
        <a:xfrm>
          <a:off x="1714500" y="260619"/>
          <a:ext cx="1221827" cy="939279"/>
        </a:xfrm>
        <a:prstGeom prst="roundRect">
          <a:avLst>
            <a:gd name="adj" fmla="val 10000"/>
          </a:avLst>
        </a:prstGeom>
        <a:solidFill>
          <a:schemeClr val="accent2">
            <a:hueOff val="-7328000"/>
            <a:satOff val="0"/>
            <a:lumOff val="239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Prediksi Inputan Data</a:t>
          </a:r>
          <a:endParaRPr lang="id-ID" sz="15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1742011" y="288130"/>
        <a:ext cx="1166805" cy="884257"/>
      </dsp:txXfrm>
    </dsp:sp>
    <dsp:sp modelId="{6486F993-6E4B-4869-A709-B768EDFAD3EC}">
      <dsp:nvSpPr>
        <dsp:cNvPr id="0" name=""/>
        <dsp:cNvSpPr/>
      </dsp:nvSpPr>
      <dsp:spPr>
        <a:xfrm rot="10800000">
          <a:off x="1333289" y="578752"/>
          <a:ext cx="259027" cy="303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70667"/>
            <a:satOff val="0"/>
            <a:lumOff val="3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1410997" y="639355"/>
        <a:ext cx="181319" cy="181807"/>
      </dsp:txXfrm>
    </dsp:sp>
    <dsp:sp modelId="{6FBB1C0A-69F3-4223-9969-D29F9015E740}">
      <dsp:nvSpPr>
        <dsp:cNvPr id="0" name=""/>
        <dsp:cNvSpPr/>
      </dsp:nvSpPr>
      <dsp:spPr>
        <a:xfrm>
          <a:off x="3941" y="260619"/>
          <a:ext cx="1221827" cy="939279"/>
        </a:xfrm>
        <a:prstGeom prst="roundRect">
          <a:avLst>
            <a:gd name="adj" fmla="val 10000"/>
          </a:avLst>
        </a:prstGeom>
        <a:solidFill>
          <a:schemeClr val="accent2">
            <a:hueOff val="-9770667"/>
            <a:satOff val="0"/>
            <a:lumOff val="3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>
              <a:solidFill>
                <a:schemeClr val="bg2"/>
              </a:solidFill>
              <a:latin typeface="Tw Cen MT" panose="020B0602020104020603"/>
              <a:ea typeface="+mn-ea"/>
              <a:cs typeface="+mn-cs"/>
            </a:rPr>
            <a:t>Ouput Hasil Sentimen</a:t>
          </a:r>
          <a:endParaRPr lang="id-ID" sz="1500" kern="1200" dirty="0">
            <a:solidFill>
              <a:schemeClr val="bg2"/>
            </a:solidFill>
            <a:latin typeface="Tw Cen MT" panose="020B0602020104020603"/>
            <a:ea typeface="+mn-ea"/>
            <a:cs typeface="+mn-cs"/>
          </a:endParaRPr>
        </a:p>
      </dsp:txBody>
      <dsp:txXfrm>
        <a:off x="31452" y="288130"/>
        <a:ext cx="1166805" cy="884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4156" y="141074"/>
          <a:ext cx="1288466" cy="1606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Inputan Text Langung / File Data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41894" y="178812"/>
        <a:ext cx="1212990" cy="1531080"/>
      </dsp:txXfrm>
    </dsp:sp>
    <dsp:sp modelId="{BC9F83C0-FF14-41F4-A579-3D03AB918AB7}">
      <dsp:nvSpPr>
        <dsp:cNvPr id="0" name=""/>
        <dsp:cNvSpPr/>
      </dsp:nvSpPr>
      <dsp:spPr>
        <a:xfrm>
          <a:off x="1421469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1421469" y="848491"/>
        <a:ext cx="191208" cy="191723"/>
      </dsp:txXfrm>
    </dsp:sp>
    <dsp:sp modelId="{FA2643FF-FA04-4362-8047-FE404D926C01}">
      <dsp:nvSpPr>
        <dsp:cNvPr id="0" name=""/>
        <dsp:cNvSpPr/>
      </dsp:nvSpPr>
      <dsp:spPr>
        <a:xfrm>
          <a:off x="1808008" y="141074"/>
          <a:ext cx="1288466" cy="1606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442667"/>
                <a:satOff val="0"/>
                <a:lumOff val="7990"/>
                <a:alphaOff val="0"/>
                <a:tint val="50000"/>
                <a:satMod val="300000"/>
              </a:schemeClr>
            </a:gs>
            <a:gs pos="35000">
              <a:schemeClr val="accent2">
                <a:hueOff val="-2442667"/>
                <a:satOff val="0"/>
                <a:lumOff val="7990"/>
                <a:alphaOff val="0"/>
                <a:tint val="37000"/>
                <a:satMod val="300000"/>
              </a:schemeClr>
            </a:gs>
            <a:gs pos="100000">
              <a:schemeClr val="accent2">
                <a:hueOff val="-2442667"/>
                <a:satOff val="0"/>
                <a:lumOff val="79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Cleansing Text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1845746" y="178812"/>
        <a:ext cx="1212990" cy="1531080"/>
      </dsp:txXfrm>
    </dsp:sp>
    <dsp:sp modelId="{065D5E1D-CBD4-4CA4-9A0D-6F651672D0BF}">
      <dsp:nvSpPr>
        <dsp:cNvPr id="0" name=""/>
        <dsp:cNvSpPr/>
      </dsp:nvSpPr>
      <dsp:spPr>
        <a:xfrm>
          <a:off x="3225321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256889"/>
                <a:satOff val="0"/>
                <a:lumOff val="10654"/>
                <a:alphaOff val="0"/>
                <a:tint val="50000"/>
                <a:satMod val="300000"/>
              </a:schemeClr>
            </a:gs>
            <a:gs pos="35000">
              <a:schemeClr val="accent2">
                <a:hueOff val="-3256889"/>
                <a:satOff val="0"/>
                <a:lumOff val="10654"/>
                <a:alphaOff val="0"/>
                <a:tint val="37000"/>
                <a:satMod val="300000"/>
              </a:schemeClr>
            </a:gs>
            <a:gs pos="100000">
              <a:schemeClr val="accent2">
                <a:hueOff val="-3256889"/>
                <a:satOff val="0"/>
                <a:lumOff val="106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3225321" y="848491"/>
        <a:ext cx="191208" cy="191723"/>
      </dsp:txXfrm>
    </dsp:sp>
    <dsp:sp modelId="{5E0EF760-1A25-453F-B0CB-9834DCD517CD}">
      <dsp:nvSpPr>
        <dsp:cNvPr id="0" name=""/>
        <dsp:cNvSpPr/>
      </dsp:nvSpPr>
      <dsp:spPr>
        <a:xfrm>
          <a:off x="3611861" y="141074"/>
          <a:ext cx="1288466" cy="1606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85334"/>
                <a:satOff val="0"/>
                <a:lumOff val="15980"/>
                <a:alphaOff val="0"/>
                <a:tint val="50000"/>
                <a:satMod val="300000"/>
              </a:schemeClr>
            </a:gs>
            <a:gs pos="35000">
              <a:schemeClr val="accent2">
                <a:hueOff val="-4885334"/>
                <a:satOff val="0"/>
                <a:lumOff val="15980"/>
                <a:alphaOff val="0"/>
                <a:tint val="37000"/>
                <a:satMod val="300000"/>
              </a:schemeClr>
            </a:gs>
            <a:gs pos="100000">
              <a:schemeClr val="accent2">
                <a:hueOff val="-4885334"/>
                <a:satOff val="0"/>
                <a:lumOff val="159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Melakukan Feature Extraction (mengubah teks ke dalam angka)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3649599" y="178812"/>
        <a:ext cx="1212990" cy="1531080"/>
      </dsp:txXfrm>
    </dsp:sp>
    <dsp:sp modelId="{69037374-9B6D-4F8A-A0BD-2879CD018B0F}">
      <dsp:nvSpPr>
        <dsp:cNvPr id="0" name=""/>
        <dsp:cNvSpPr/>
      </dsp:nvSpPr>
      <dsp:spPr>
        <a:xfrm>
          <a:off x="5029174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513778"/>
                <a:satOff val="0"/>
                <a:lumOff val="21307"/>
                <a:alphaOff val="0"/>
                <a:tint val="50000"/>
                <a:satMod val="300000"/>
              </a:schemeClr>
            </a:gs>
            <a:gs pos="35000">
              <a:schemeClr val="accent2">
                <a:hueOff val="-6513778"/>
                <a:satOff val="0"/>
                <a:lumOff val="21307"/>
                <a:alphaOff val="0"/>
                <a:tint val="37000"/>
                <a:satMod val="300000"/>
              </a:schemeClr>
            </a:gs>
            <a:gs pos="100000">
              <a:schemeClr val="accent2">
                <a:hueOff val="-6513778"/>
                <a:satOff val="0"/>
                <a:lumOff val="213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5029174" y="848491"/>
        <a:ext cx="191208" cy="191723"/>
      </dsp:txXfrm>
    </dsp:sp>
    <dsp:sp modelId="{0873D9D1-F10C-4729-9F03-F93CB732F7BC}">
      <dsp:nvSpPr>
        <dsp:cNvPr id="0" name=""/>
        <dsp:cNvSpPr/>
      </dsp:nvSpPr>
      <dsp:spPr>
        <a:xfrm>
          <a:off x="5415713" y="141074"/>
          <a:ext cx="1288466" cy="1606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28000"/>
                <a:satOff val="0"/>
                <a:lumOff val="23971"/>
                <a:alphaOff val="0"/>
                <a:tint val="50000"/>
                <a:satMod val="300000"/>
              </a:schemeClr>
            </a:gs>
            <a:gs pos="35000">
              <a:schemeClr val="accent2">
                <a:hueOff val="-7328000"/>
                <a:satOff val="0"/>
                <a:lumOff val="23971"/>
                <a:alphaOff val="0"/>
                <a:tint val="37000"/>
                <a:satMod val="300000"/>
              </a:schemeClr>
            </a:gs>
            <a:gs pos="100000">
              <a:schemeClr val="accent2">
                <a:hueOff val="-7328000"/>
                <a:satOff val="0"/>
                <a:lumOff val="239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Melakukan Klasifikasi dengan model MLPClassifier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5453451" y="178812"/>
        <a:ext cx="1212990" cy="1531080"/>
      </dsp:txXfrm>
    </dsp:sp>
    <dsp:sp modelId="{9E9A10F8-5604-4D15-9B91-47098B7E4D47}">
      <dsp:nvSpPr>
        <dsp:cNvPr id="0" name=""/>
        <dsp:cNvSpPr/>
      </dsp:nvSpPr>
      <dsp:spPr>
        <a:xfrm>
          <a:off x="6833026" y="784583"/>
          <a:ext cx="273154" cy="319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70667"/>
                <a:satOff val="0"/>
                <a:lumOff val="31961"/>
                <a:alphaOff val="0"/>
                <a:tint val="50000"/>
                <a:satMod val="300000"/>
              </a:schemeClr>
            </a:gs>
            <a:gs pos="35000">
              <a:schemeClr val="accent2">
                <a:hueOff val="-9770667"/>
                <a:satOff val="0"/>
                <a:lumOff val="31961"/>
                <a:alphaOff val="0"/>
                <a:tint val="37000"/>
                <a:satMod val="300000"/>
              </a:schemeClr>
            </a:gs>
            <a:gs pos="100000">
              <a:schemeClr val="accent2">
                <a:hueOff val="-9770667"/>
                <a:satOff val="0"/>
                <a:lumOff val="319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6833026" y="848491"/>
        <a:ext cx="191208" cy="191723"/>
      </dsp:txXfrm>
    </dsp:sp>
    <dsp:sp modelId="{32000C71-DFE9-425B-A119-93CD02D0DD21}">
      <dsp:nvSpPr>
        <dsp:cNvPr id="0" name=""/>
        <dsp:cNvSpPr/>
      </dsp:nvSpPr>
      <dsp:spPr>
        <a:xfrm>
          <a:off x="7219566" y="141074"/>
          <a:ext cx="1288466" cy="1606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70667"/>
                <a:satOff val="0"/>
                <a:lumOff val="31961"/>
                <a:alphaOff val="0"/>
                <a:tint val="50000"/>
                <a:satMod val="300000"/>
              </a:schemeClr>
            </a:gs>
            <a:gs pos="35000">
              <a:schemeClr val="accent2">
                <a:hueOff val="-9770667"/>
                <a:satOff val="0"/>
                <a:lumOff val="31961"/>
                <a:alphaOff val="0"/>
                <a:tint val="37000"/>
                <a:satMod val="300000"/>
              </a:schemeClr>
            </a:gs>
            <a:gs pos="100000">
              <a:schemeClr val="accent2">
                <a:hueOff val="-9770667"/>
                <a:satOff val="0"/>
                <a:lumOff val="319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Model LSTM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7257304" y="178812"/>
        <a:ext cx="1212990" cy="1531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ED0F7-E3A7-46DB-BAE1-4C280F2AF71B}">
      <dsp:nvSpPr>
        <dsp:cNvPr id="0" name=""/>
        <dsp:cNvSpPr/>
      </dsp:nvSpPr>
      <dsp:spPr>
        <a:xfrm>
          <a:off x="7328782" y="580422"/>
          <a:ext cx="1307957" cy="1005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Mentraining dan Evaluasi Model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7358232" y="609872"/>
        <a:ext cx="1249057" cy="946592"/>
      </dsp:txXfrm>
    </dsp:sp>
    <dsp:sp modelId="{BC9F83C0-FF14-41F4-A579-3D03AB918AB7}">
      <dsp:nvSpPr>
        <dsp:cNvPr id="0" name=""/>
        <dsp:cNvSpPr/>
      </dsp:nvSpPr>
      <dsp:spPr>
        <a:xfrm rot="10800000">
          <a:off x="6920700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7003886" y="985856"/>
        <a:ext cx="194101" cy="194623"/>
      </dsp:txXfrm>
    </dsp:sp>
    <dsp:sp modelId="{FA2643FF-FA04-4362-8047-FE404D926C01}">
      <dsp:nvSpPr>
        <dsp:cNvPr id="0" name=""/>
        <dsp:cNvSpPr/>
      </dsp:nvSpPr>
      <dsp:spPr>
        <a:xfrm>
          <a:off x="5497642" y="580422"/>
          <a:ext cx="1307957" cy="1005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442667"/>
                <a:satOff val="0"/>
                <a:lumOff val="7990"/>
                <a:alphaOff val="0"/>
                <a:tint val="50000"/>
                <a:satMod val="300000"/>
              </a:schemeClr>
            </a:gs>
            <a:gs pos="35000">
              <a:schemeClr val="accent2">
                <a:hueOff val="-2442667"/>
                <a:satOff val="0"/>
                <a:lumOff val="7990"/>
                <a:alphaOff val="0"/>
                <a:tint val="37000"/>
                <a:satMod val="300000"/>
              </a:schemeClr>
            </a:gs>
            <a:gs pos="100000">
              <a:schemeClr val="accent2">
                <a:hueOff val="-2442667"/>
                <a:satOff val="0"/>
                <a:lumOff val="79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Simpan Model dan Mengkonversi ke API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5527092" y="609872"/>
        <a:ext cx="1249057" cy="946592"/>
      </dsp:txXfrm>
    </dsp:sp>
    <dsp:sp modelId="{065D5E1D-CBD4-4CA4-9A0D-6F651672D0BF}">
      <dsp:nvSpPr>
        <dsp:cNvPr id="0" name=""/>
        <dsp:cNvSpPr/>
      </dsp:nvSpPr>
      <dsp:spPr>
        <a:xfrm rot="10800000">
          <a:off x="5089559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256889"/>
                <a:satOff val="0"/>
                <a:lumOff val="10654"/>
                <a:alphaOff val="0"/>
                <a:tint val="50000"/>
                <a:satMod val="300000"/>
              </a:schemeClr>
            </a:gs>
            <a:gs pos="35000">
              <a:schemeClr val="accent2">
                <a:hueOff val="-3256889"/>
                <a:satOff val="0"/>
                <a:lumOff val="10654"/>
                <a:alphaOff val="0"/>
                <a:tint val="37000"/>
                <a:satMod val="300000"/>
              </a:schemeClr>
            </a:gs>
            <a:gs pos="100000">
              <a:schemeClr val="accent2">
                <a:hueOff val="-3256889"/>
                <a:satOff val="0"/>
                <a:lumOff val="106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5172745" y="985856"/>
        <a:ext cx="194101" cy="194623"/>
      </dsp:txXfrm>
    </dsp:sp>
    <dsp:sp modelId="{08D89D80-11EE-411B-9D33-594F579E1350}">
      <dsp:nvSpPr>
        <dsp:cNvPr id="0" name=""/>
        <dsp:cNvSpPr/>
      </dsp:nvSpPr>
      <dsp:spPr>
        <a:xfrm>
          <a:off x="3666501" y="580422"/>
          <a:ext cx="1307957" cy="1005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85334"/>
                <a:satOff val="0"/>
                <a:lumOff val="15980"/>
                <a:alphaOff val="0"/>
                <a:tint val="50000"/>
                <a:satMod val="300000"/>
              </a:schemeClr>
            </a:gs>
            <a:gs pos="35000">
              <a:schemeClr val="accent2">
                <a:hueOff val="-4885334"/>
                <a:satOff val="0"/>
                <a:lumOff val="15980"/>
                <a:alphaOff val="0"/>
                <a:tint val="37000"/>
                <a:satMod val="300000"/>
              </a:schemeClr>
            </a:gs>
            <a:gs pos="100000">
              <a:schemeClr val="accent2">
                <a:hueOff val="-4885334"/>
                <a:satOff val="0"/>
                <a:lumOff val="159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Load Model LSTM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3695951" y="609872"/>
        <a:ext cx="1249057" cy="946592"/>
      </dsp:txXfrm>
    </dsp:sp>
    <dsp:sp modelId="{443D2023-65F4-4CBD-AC51-F468EC785D8C}">
      <dsp:nvSpPr>
        <dsp:cNvPr id="0" name=""/>
        <dsp:cNvSpPr/>
      </dsp:nvSpPr>
      <dsp:spPr>
        <a:xfrm rot="10800000">
          <a:off x="3258418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513778"/>
                <a:satOff val="0"/>
                <a:lumOff val="21307"/>
                <a:alphaOff val="0"/>
                <a:tint val="50000"/>
                <a:satMod val="300000"/>
              </a:schemeClr>
            </a:gs>
            <a:gs pos="35000">
              <a:schemeClr val="accent2">
                <a:hueOff val="-6513778"/>
                <a:satOff val="0"/>
                <a:lumOff val="21307"/>
                <a:alphaOff val="0"/>
                <a:tint val="37000"/>
                <a:satMod val="300000"/>
              </a:schemeClr>
            </a:gs>
            <a:gs pos="100000">
              <a:schemeClr val="accent2">
                <a:hueOff val="-6513778"/>
                <a:satOff val="0"/>
                <a:lumOff val="213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3341604" y="985856"/>
        <a:ext cx="194101" cy="194623"/>
      </dsp:txXfrm>
    </dsp:sp>
    <dsp:sp modelId="{B390FF1A-D11C-4EAF-96B0-D141E25CE9E2}">
      <dsp:nvSpPr>
        <dsp:cNvPr id="0" name=""/>
        <dsp:cNvSpPr/>
      </dsp:nvSpPr>
      <dsp:spPr>
        <a:xfrm>
          <a:off x="1835360" y="580422"/>
          <a:ext cx="1307957" cy="1005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28000"/>
                <a:satOff val="0"/>
                <a:lumOff val="23971"/>
                <a:alphaOff val="0"/>
                <a:tint val="50000"/>
                <a:satMod val="300000"/>
              </a:schemeClr>
            </a:gs>
            <a:gs pos="35000">
              <a:schemeClr val="accent2">
                <a:hueOff val="-7328000"/>
                <a:satOff val="0"/>
                <a:lumOff val="23971"/>
                <a:alphaOff val="0"/>
                <a:tint val="37000"/>
                <a:satMod val="300000"/>
              </a:schemeClr>
            </a:gs>
            <a:gs pos="100000">
              <a:schemeClr val="accent2">
                <a:hueOff val="-7328000"/>
                <a:satOff val="0"/>
                <a:lumOff val="239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Prediksi Inputan Data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1864810" y="609872"/>
        <a:ext cx="1249057" cy="946592"/>
      </dsp:txXfrm>
    </dsp:sp>
    <dsp:sp modelId="{6486F993-6E4B-4869-A709-B768EDFAD3EC}">
      <dsp:nvSpPr>
        <dsp:cNvPr id="0" name=""/>
        <dsp:cNvSpPr/>
      </dsp:nvSpPr>
      <dsp:spPr>
        <a:xfrm rot="10800000">
          <a:off x="1427277" y="920981"/>
          <a:ext cx="277287" cy="3243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70667"/>
                <a:satOff val="0"/>
                <a:lumOff val="31961"/>
                <a:alphaOff val="0"/>
                <a:tint val="50000"/>
                <a:satMod val="300000"/>
              </a:schemeClr>
            </a:gs>
            <a:gs pos="35000">
              <a:schemeClr val="accent2">
                <a:hueOff val="-9770667"/>
                <a:satOff val="0"/>
                <a:lumOff val="31961"/>
                <a:alphaOff val="0"/>
                <a:tint val="37000"/>
                <a:satMod val="300000"/>
              </a:schemeClr>
            </a:gs>
            <a:gs pos="100000">
              <a:schemeClr val="accent2">
                <a:hueOff val="-9770667"/>
                <a:satOff val="0"/>
                <a:lumOff val="319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1510463" y="985856"/>
        <a:ext cx="194101" cy="194623"/>
      </dsp:txXfrm>
    </dsp:sp>
    <dsp:sp modelId="{6FBB1C0A-69F3-4223-9969-D29F9015E740}">
      <dsp:nvSpPr>
        <dsp:cNvPr id="0" name=""/>
        <dsp:cNvSpPr/>
      </dsp:nvSpPr>
      <dsp:spPr>
        <a:xfrm>
          <a:off x="4219" y="580422"/>
          <a:ext cx="1307957" cy="1005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70667"/>
                <a:satOff val="0"/>
                <a:lumOff val="31961"/>
                <a:alphaOff val="0"/>
                <a:tint val="50000"/>
                <a:satMod val="300000"/>
              </a:schemeClr>
            </a:gs>
            <a:gs pos="35000">
              <a:schemeClr val="accent2">
                <a:hueOff val="-9770667"/>
                <a:satOff val="0"/>
                <a:lumOff val="31961"/>
                <a:alphaOff val="0"/>
                <a:tint val="37000"/>
                <a:satMod val="300000"/>
              </a:schemeClr>
            </a:gs>
            <a:gs pos="100000">
              <a:schemeClr val="accent2">
                <a:hueOff val="-9770667"/>
                <a:satOff val="0"/>
                <a:lumOff val="319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>
              <a:latin typeface="Tw Cen MT" panose="020B0602020104020603"/>
              <a:ea typeface="+mn-ea"/>
              <a:cs typeface="+mn-cs"/>
            </a:rPr>
            <a:t>Ouput Hasil Sentimen</a:t>
          </a:r>
          <a:endParaRPr lang="id-ID" sz="1600" kern="1200" dirty="0">
            <a:latin typeface="Tw Cen MT" panose="020B0602020104020603"/>
            <a:ea typeface="+mn-ea"/>
            <a:cs typeface="+mn-cs"/>
          </a:endParaRPr>
        </a:p>
      </dsp:txBody>
      <dsp:txXfrm>
        <a:off x="33669" y="609872"/>
        <a:ext cx="1249057" cy="946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4" name="Google Shape;1379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5" name="Google Shape;1379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4" name="Google Shape;1379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5" name="Google Shape;1379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96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0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CHGfn9JJyyReAh8PIIoF8Ch0H3miP0u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225542" y="2804488"/>
            <a:ext cx="673011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Oleh: </a:t>
            </a:r>
            <a:r>
              <a:rPr lang="en-ID" dirty="0" err="1"/>
              <a:t>Bimo</a:t>
            </a:r>
            <a:r>
              <a:rPr lang="en-ID" dirty="0"/>
              <a:t>, </a:t>
            </a:r>
            <a:r>
              <a:rPr lang="en-ID" dirty="0" err="1"/>
              <a:t>Irwan</a:t>
            </a: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(</a:t>
            </a:r>
            <a:r>
              <a:rPr lang="en-ID" dirty="0" err="1"/>
              <a:t>Binar</a:t>
            </a:r>
            <a:r>
              <a:rPr lang="en-ID" dirty="0"/>
              <a:t> Academy)</a:t>
            </a: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29249" y="751888"/>
            <a:ext cx="757784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Analisis</a:t>
            </a:r>
            <a:r>
              <a:rPr lang="en" sz="4000" dirty="0"/>
              <a:t> Data </a:t>
            </a:r>
            <a:r>
              <a:rPr lang="en" sz="4000" dirty="0" err="1"/>
              <a:t>Sentimen</a:t>
            </a:r>
            <a:r>
              <a:rPr lang="en" sz="4000" dirty="0"/>
              <a:t> </a:t>
            </a:r>
            <a:r>
              <a:rPr lang="id-ID" sz="4000" dirty="0"/>
              <a:t>negatif, positif dan netral dalam </a:t>
            </a:r>
            <a:r>
              <a:rPr lang="en" sz="4000" dirty="0"/>
              <a:t>Tweet </a:t>
            </a:r>
            <a:r>
              <a:rPr lang="en" sz="4000" dirty="0" err="1"/>
              <a:t>menggunakan</a:t>
            </a:r>
            <a:r>
              <a:rPr lang="en" sz="4000" dirty="0"/>
              <a:t> API </a:t>
            </a:r>
            <a:endParaRPr sz="4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1">
            <a:extLst>
              <a:ext uri="{FF2B5EF4-FFF2-40B4-BE49-F238E27FC236}">
                <a16:creationId xmlns:a16="http://schemas.microsoft.com/office/drawing/2014/main" id="{7F6FB976-81A7-E766-99AA-F6452D6E70F1}"/>
              </a:ext>
            </a:extLst>
          </p:cNvPr>
          <p:cNvSpPr txBox="1">
            <a:spLocks/>
          </p:cNvSpPr>
          <p:nvPr/>
        </p:nvSpPr>
        <p:spPr>
          <a:xfrm>
            <a:off x="442574" y="538772"/>
            <a:ext cx="6196457" cy="43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d-ID" dirty="0"/>
              <a:t>HASIL TRAINING </a:t>
            </a:r>
            <a:r>
              <a:rPr lang="id-ID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MODEL</a:t>
            </a:r>
            <a:r>
              <a:rPr lang="id-ID" dirty="0"/>
              <a:t>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9466927-5824-1004-2AAD-E213D018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0" y="977462"/>
            <a:ext cx="4787997" cy="3660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C8FE3E-DAA0-9F90-1637-E8E7D152150E}"/>
              </a:ext>
            </a:extLst>
          </p:cNvPr>
          <p:cNvSpPr txBox="1"/>
          <p:nvPr/>
        </p:nvSpPr>
        <p:spPr>
          <a:xfrm>
            <a:off x="5608639" y="1294477"/>
            <a:ext cx="2612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Confusion Matrix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diperoleh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test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ytest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train test split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sebanyak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2200 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data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Judul 2">
            <a:extLst>
              <a:ext uri="{FF2B5EF4-FFF2-40B4-BE49-F238E27FC236}">
                <a16:creationId xmlns:a16="http://schemas.microsoft.com/office/drawing/2014/main" id="{F74A614E-6C88-495D-740E-05852352072B}"/>
              </a:ext>
            </a:extLst>
          </p:cNvPr>
          <p:cNvSpPr txBox="1">
            <a:spLocks/>
          </p:cNvSpPr>
          <p:nvPr/>
        </p:nvSpPr>
        <p:spPr>
          <a:xfrm>
            <a:off x="417133" y="1037232"/>
            <a:ext cx="7341354" cy="53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d-ID" sz="2400" dirty="0"/>
              <a:t>Alur Pemodelan model LSTM dengan </a:t>
            </a:r>
            <a:r>
              <a:rPr lang="id-ID" sz="2400" dirty="0" err="1"/>
              <a:t>Tensoflow</a:t>
            </a:r>
            <a:r>
              <a:rPr lang="id-ID" sz="2400" dirty="0"/>
              <a:t> pada API</a:t>
            </a:r>
          </a:p>
        </p:txBody>
      </p:sp>
      <p:sp>
        <p:nvSpPr>
          <p:cNvPr id="7" name="Judul 1">
            <a:extLst>
              <a:ext uri="{FF2B5EF4-FFF2-40B4-BE49-F238E27FC236}">
                <a16:creationId xmlns:a16="http://schemas.microsoft.com/office/drawing/2014/main" id="{18A4DD8D-AA56-AAAF-943A-25B973A70D14}"/>
              </a:ext>
            </a:extLst>
          </p:cNvPr>
          <p:cNvSpPr txBox="1">
            <a:spLocks/>
          </p:cNvSpPr>
          <p:nvPr/>
        </p:nvSpPr>
        <p:spPr>
          <a:xfrm>
            <a:off x="442574" y="538772"/>
            <a:ext cx="6196457" cy="43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d-ID" dirty="0"/>
              <a:t>ALUR </a:t>
            </a:r>
            <a:r>
              <a:rPr lang="id-ID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PEMODELAN</a:t>
            </a:r>
            <a:r>
              <a:rPr lang="id-ID" dirty="0"/>
              <a:t>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4251CE1-3DEE-F2E9-90E9-B5728713B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360470"/>
              </p:ext>
            </p:extLst>
          </p:nvPr>
        </p:nvGraphicFramePr>
        <p:xfrm>
          <a:off x="315905" y="1423179"/>
          <a:ext cx="8512189" cy="188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C542D63-9454-0D90-13BA-FDE64434E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270064"/>
              </p:ext>
            </p:extLst>
          </p:nvPr>
        </p:nvGraphicFramePr>
        <p:xfrm>
          <a:off x="315906" y="3061607"/>
          <a:ext cx="8640960" cy="21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FAC82AF8-3918-1BC5-CD0D-DCFD0D613423}"/>
              </a:ext>
            </a:extLst>
          </p:cNvPr>
          <p:cNvGrpSpPr/>
          <p:nvPr/>
        </p:nvGrpSpPr>
        <p:grpSpPr>
          <a:xfrm rot="16200000">
            <a:off x="8108743" y="3149698"/>
            <a:ext cx="277287" cy="324373"/>
            <a:chOff x="6920700" y="920981"/>
            <a:chExt cx="277287" cy="324373"/>
          </a:xfrm>
        </p:grpSpPr>
        <p:sp>
          <p:nvSpPr>
            <p:cNvPr id="20" name="Right Arrow 7">
              <a:extLst>
                <a:ext uri="{FF2B5EF4-FFF2-40B4-BE49-F238E27FC236}">
                  <a16:creationId xmlns:a16="http://schemas.microsoft.com/office/drawing/2014/main" id="{A0CFE364-D212-2D68-3F86-193E0CDC4AF9}"/>
                </a:ext>
              </a:extLst>
            </p:cNvPr>
            <p:cNvSpPr/>
            <p:nvPr/>
          </p:nvSpPr>
          <p:spPr>
            <a:xfrm rot="10800000">
              <a:off x="6920700" y="920981"/>
              <a:ext cx="277287" cy="32437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ysClr val="windowText" lastClr="000000">
                <a:tint val="60000"/>
                <a:hueOff val="0"/>
                <a:satOff val="0"/>
                <a:lumOff val="0"/>
                <a:alphaOff val="0"/>
              </a:sysClr>
            </a:solidFill>
            <a:ln>
              <a:noFill/>
            </a:ln>
            <a:effectLst/>
          </p:spPr>
        </p:sp>
        <p:sp>
          <p:nvSpPr>
            <p:cNvPr id="21" name="Right Arrow 4">
              <a:extLst>
                <a:ext uri="{FF2B5EF4-FFF2-40B4-BE49-F238E27FC236}">
                  <a16:creationId xmlns:a16="http://schemas.microsoft.com/office/drawing/2014/main" id="{93DCAE4F-4A6C-497A-043E-66B498CD32FE}"/>
                </a:ext>
              </a:extLst>
            </p:cNvPr>
            <p:cNvSpPr/>
            <p:nvPr/>
          </p:nvSpPr>
          <p:spPr>
            <a:xfrm rot="21600000">
              <a:off x="7003886" y="985856"/>
              <a:ext cx="194101" cy="1946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33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16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1">
            <a:extLst>
              <a:ext uri="{FF2B5EF4-FFF2-40B4-BE49-F238E27FC236}">
                <a16:creationId xmlns:a16="http://schemas.microsoft.com/office/drawing/2014/main" id="{7F6FB976-81A7-E766-99AA-F6452D6E70F1}"/>
              </a:ext>
            </a:extLst>
          </p:cNvPr>
          <p:cNvSpPr txBox="1">
            <a:spLocks/>
          </p:cNvSpPr>
          <p:nvPr/>
        </p:nvSpPr>
        <p:spPr>
          <a:xfrm>
            <a:off x="442574" y="538772"/>
            <a:ext cx="6196457" cy="43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d-ID" dirty="0"/>
              <a:t>HASIL TRAINING </a:t>
            </a:r>
            <a:r>
              <a:rPr lang="id-ID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MODEL</a:t>
            </a:r>
            <a:r>
              <a:rPr lang="id-ID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71E25-60CF-3B7A-D4DA-BCE7D8494D63}"/>
              </a:ext>
            </a:extLst>
          </p:cNvPr>
          <p:cNvSpPr txBox="1">
            <a:spLocks/>
          </p:cNvSpPr>
          <p:nvPr/>
        </p:nvSpPr>
        <p:spPr>
          <a:xfrm>
            <a:off x="457200" y="754941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2400" i="1" dirty="0">
                <a:solidFill>
                  <a:schemeClr val="bg1"/>
                </a:solidFill>
                <a:latin typeface="League Gothic" panose="00000500000000000000" pitchFamily="50" charset="0"/>
              </a:rPr>
              <a:t>Confusion Matrix pada Model LSTM</a:t>
            </a:r>
            <a:endParaRPr lang="en-US" sz="2400" dirty="0">
              <a:solidFill>
                <a:schemeClr val="bg1"/>
              </a:solidFill>
              <a:latin typeface="League Gothic" panose="00000500000000000000" pitchFamily="50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4FDAA7F-DB0D-6470-A805-8C56B637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3" y="1334052"/>
            <a:ext cx="4307905" cy="3270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D10A5-4D4B-7B2D-0F69-7E5F4BE96C0E}"/>
              </a:ext>
            </a:extLst>
          </p:cNvPr>
          <p:cNvSpPr txBox="1"/>
          <p:nvPr/>
        </p:nvSpPr>
        <p:spPr>
          <a:xfrm>
            <a:off x="5723489" y="1691420"/>
            <a:ext cx="2612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Confusion Matrix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diperoleh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test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ytest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train test split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jumlah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League Gothic" panose="00000500000000000000" pitchFamily="50" charset="0"/>
              </a:rPr>
              <a:t>sebanyak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2200 </a:t>
            </a:r>
            <a:r>
              <a:rPr lang="en-US" sz="2000" dirty="0">
                <a:solidFill>
                  <a:schemeClr val="bg1"/>
                </a:solidFill>
                <a:latin typeface="League Gothic" panose="00000500000000000000" pitchFamily="50" charset="0"/>
              </a:rPr>
              <a:t>data</a:t>
            </a:r>
          </a:p>
          <a:p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675C67-47EC-6890-F77C-9FC38560EFFA}"/>
              </a:ext>
            </a:extLst>
          </p:cNvPr>
          <p:cNvSpPr txBox="1">
            <a:spLocks/>
          </p:cNvSpPr>
          <p:nvPr/>
        </p:nvSpPr>
        <p:spPr>
          <a:xfrm>
            <a:off x="442574" y="538772"/>
            <a:ext cx="6196457" cy="43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d-ID" dirty="0"/>
              <a:t>KESIMPULAN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2D9DC-16AE-AFCA-4A87-59DCA118D9DC}"/>
              </a:ext>
            </a:extLst>
          </p:cNvPr>
          <p:cNvSpPr txBox="1"/>
          <p:nvPr/>
        </p:nvSpPr>
        <p:spPr>
          <a:xfrm>
            <a:off x="1144703" y="1340643"/>
            <a:ext cx="627017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Dikarenakan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sentimen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judgemental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data yang </a:t>
            </a:r>
            <a:r>
              <a:rPr lang="en-US" dirty="0" err="1">
                <a:solidFill>
                  <a:schemeClr val="bg1"/>
                </a:solidFill>
              </a:rPr>
              <a:t>diberikan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menghasilkan</a:t>
            </a:r>
            <a:r>
              <a:rPr lang="en-US" dirty="0">
                <a:solidFill>
                  <a:schemeClr val="bg1"/>
                </a:solidFill>
              </a:rPr>
              <a:t> model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kualitas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kurang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memprediksi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kalimat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kritik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Dari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LSTM dan NN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negatif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label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balance.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diselesaikan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Training model MLP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waktu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jauh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lama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pada LSTM. </a:t>
            </a:r>
            <a:r>
              <a:rPr lang="en-US" dirty="0" err="1">
                <a:solidFill>
                  <a:schemeClr val="bg1"/>
                </a:solidFill>
              </a:rPr>
              <a:t>Tetapi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apabila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memprediksi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teks</a:t>
            </a:r>
            <a:r>
              <a:rPr lang="en-US" dirty="0">
                <a:solidFill>
                  <a:schemeClr val="bg1"/>
                </a:solidFill>
              </a:rPr>
              <a:t> MLP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LSTM.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675C67-47EC-6890-F77C-9FC38560EFFA}"/>
              </a:ext>
            </a:extLst>
          </p:cNvPr>
          <p:cNvSpPr txBox="1">
            <a:spLocks/>
          </p:cNvSpPr>
          <p:nvPr/>
        </p:nvSpPr>
        <p:spPr>
          <a:xfrm>
            <a:off x="442574" y="538772"/>
            <a:ext cx="6196457" cy="43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d-ID" dirty="0"/>
              <a:t>SARAN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634FB9-702E-A595-05E2-0AF23A311691}"/>
              </a:ext>
            </a:extLst>
          </p:cNvPr>
          <p:cNvSpPr txBox="1">
            <a:spLocks/>
          </p:cNvSpPr>
          <p:nvPr/>
        </p:nvSpPr>
        <p:spPr>
          <a:xfrm>
            <a:off x="1070228" y="1436915"/>
            <a:ext cx="6616304" cy="182063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Dikarenakan analisis sentimen membutuhkan data yang sangat banyak, alangkah baiknya kita menggunakan transformer seperti : BERT atau FASTTEXT</a:t>
            </a:r>
            <a:endParaRPr kumimoji="0" lang="en-ID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ID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Bisa menggunakan banyak model dari machine learning seperti XGB dan SVM</a:t>
            </a:r>
          </a:p>
        </p:txBody>
      </p:sp>
    </p:spTree>
    <p:extLst>
      <p:ext uri="{BB962C8B-B14F-4D97-AF65-F5344CB8AC3E}">
        <p14:creationId xmlns:p14="http://schemas.microsoft.com/office/powerpoint/2010/main" val="30244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0B9BBC1-C6E2-5841-3E93-C461FFC4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6" y="588197"/>
            <a:ext cx="6196457" cy="432339"/>
          </a:xfrm>
        </p:spPr>
        <p:txBody>
          <a:bodyPr/>
          <a:lstStyle/>
          <a:p>
            <a:r>
              <a:rPr lang="id-ID" dirty="0"/>
              <a:t>Latar </a:t>
            </a:r>
            <a:r>
              <a:rPr lang="id-ID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Belakang</a:t>
            </a:r>
            <a:r>
              <a:rPr lang="id-ID" dirty="0"/>
              <a:t> 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CFE2B57-9547-62F9-EAD4-6BD521071C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008" y="860203"/>
            <a:ext cx="8654036" cy="3695100"/>
          </a:xfrm>
        </p:spPr>
        <p:txBody>
          <a:bodyPr/>
          <a:lstStyle/>
          <a:p>
            <a:pPr marL="114300" indent="0" algn="l">
              <a:buNone/>
            </a:pPr>
            <a:endParaRPr lang="id-ID" sz="1400" b="0" i="0" u="none" strike="noStrike" dirty="0">
              <a:effectLst/>
              <a:latin typeface="ui-sans-serif"/>
            </a:endParaRPr>
          </a:p>
          <a:p>
            <a:pPr marL="114300" indent="0" algn="l">
              <a:buNone/>
            </a:pPr>
            <a:r>
              <a:rPr lang="id-ID" sz="1400" dirty="0">
                <a:latin typeface="ui-sans-serif"/>
              </a:rPr>
              <a:t>Indonesia adalah salah satu negara dengan pengguna internet terbanyak di dunia. Pada platform Twitter sendiri, pengguna aktifnya mencapai 77%. Dalam setahun </a:t>
            </a:r>
            <a:r>
              <a:rPr lang="id-ID" sz="1400" dirty="0" err="1">
                <a:latin typeface="ui-sans-serif"/>
              </a:rPr>
              <a:t>tweet</a:t>
            </a:r>
            <a:r>
              <a:rPr lang="id-ID" sz="1400" dirty="0">
                <a:latin typeface="ui-sans-serif"/>
              </a:rPr>
              <a:t> yang dibuat bisa mencapai 4.1 miliar </a:t>
            </a:r>
            <a:r>
              <a:rPr lang="id-ID" sz="1400" dirty="0" err="1">
                <a:latin typeface="ui-sans-serif"/>
              </a:rPr>
              <a:t>tweets</a:t>
            </a:r>
            <a:r>
              <a:rPr lang="id-ID" sz="1400" dirty="0">
                <a:latin typeface="ui-sans-serif"/>
              </a:rPr>
              <a:t>.  </a:t>
            </a:r>
          </a:p>
          <a:p>
            <a:pPr marL="114300" indent="0" algn="l">
              <a:buNone/>
            </a:pPr>
            <a:endParaRPr lang="id-ID" sz="1400" dirty="0">
              <a:latin typeface="ui-sans-serif"/>
            </a:endParaRPr>
          </a:p>
          <a:p>
            <a:pPr marL="114300" indent="0">
              <a:buNone/>
            </a:pPr>
            <a:r>
              <a:rPr lang="id-ID" sz="1400" dirty="0">
                <a:latin typeface="ui-sans-serif"/>
              </a:rPr>
              <a:t>Hal ini menunjukkan bahwa ada kecenderungan pengguna internet di Indonesia sangat aktif berkomentar di media sosial. Mendapatkan pengetahuan mengenai komentar </a:t>
            </a:r>
            <a:r>
              <a:rPr lang="id-ID" sz="1400" dirty="0" err="1">
                <a:latin typeface="ui-sans-serif"/>
              </a:rPr>
              <a:t>netizen</a:t>
            </a:r>
            <a:r>
              <a:rPr lang="id-ID" sz="1400" dirty="0">
                <a:latin typeface="ui-sans-serif"/>
              </a:rPr>
              <a:t> Indonesia di media sosial bisa bermanfaat untuk mengenali lebih dalam bagaimana pola komentar </a:t>
            </a:r>
            <a:r>
              <a:rPr lang="id-ID" sz="1400" dirty="0" err="1">
                <a:latin typeface="ui-sans-serif"/>
              </a:rPr>
              <a:t>netizen</a:t>
            </a:r>
            <a:r>
              <a:rPr lang="id-ID" sz="1400" dirty="0">
                <a:latin typeface="ui-sans-serif"/>
              </a:rPr>
              <a:t> Indonesia beserta karakteristiknya, </a:t>
            </a:r>
            <a:r>
              <a:rPr lang="id-ID" sz="1400" b="0" i="0" u="none" strike="noStrike" dirty="0">
                <a:effectLst/>
                <a:latin typeface="ui-sans-serif"/>
              </a:rPr>
              <a:t>Komentar yang kita gunakan dapat memiliki konotasi yang berbeda, yang secara umum dapat dikategorikan menjadi tiga kelompok utama: kata-kata negatif, positif, dan netral. Pemahaman tentang perbedaan antara kata-kata ini penting untuk berbagai tujuan, seperti analisis sentimen, komunikasi yang efektif, serta pengembangan algoritma pembelajaran mesin yang dapat memahami dan memproses bahasa alami.</a:t>
            </a:r>
          </a:p>
          <a:p>
            <a:pPr marL="114300" indent="0">
              <a:buNone/>
            </a:pPr>
            <a:endParaRPr lang="id-ID" sz="1400" dirty="0">
              <a:latin typeface="ui-sans-serif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Oleh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sebab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itu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bertujuan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menganalisis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kecenderungan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kata yang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sering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digunakan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dalam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keterangan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positif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negatif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dan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netral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.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Harapannya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penelitian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ini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dapat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menjadi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bahan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pertimbangan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berbagai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pihak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dalam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mengambil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keputusan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terutama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yang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bersinggungan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4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sentiment netizen Indonesia</a:t>
            </a:r>
            <a:endParaRPr lang="id-ID" sz="1400" b="0" i="0" u="none" strike="noStrike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097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524B5BCF-B41A-B00C-262E-9B0DB975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75657"/>
            <a:ext cx="6846004" cy="2511975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Bagaimana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analisis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model Neural Network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SKLearn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?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Bagaimana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analisis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model LSTM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Tensorflow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?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Bagaimana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yang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dikategorikan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sebagai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positif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negatif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dan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netral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?</a:t>
            </a:r>
          </a:p>
          <a:p>
            <a:pPr marL="285750" indent="-285750">
              <a:lnSpc>
                <a:spcPct val="150000"/>
              </a:lnSpc>
            </a:pPr>
            <a:endParaRPr lang="en-US" sz="18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285750" indent="-285750">
              <a:lnSpc>
                <a:spcPct val="150000"/>
              </a:lnSpc>
            </a:pPr>
            <a:endParaRPr lang="en-US" sz="18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285750" indent="-285750">
              <a:lnSpc>
                <a:spcPct val="150000"/>
              </a:lnSpc>
            </a:pPr>
            <a:endParaRPr lang="en-US" sz="18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>
              <a:lnSpc>
                <a:spcPct val="150000"/>
              </a:lnSpc>
            </a:pPr>
            <a:endParaRPr lang="id-ID" dirty="0"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15A91687-CE26-C9D4-4AFF-D15DDB68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3806218" cy="577800"/>
          </a:xfrm>
        </p:spPr>
        <p:txBody>
          <a:bodyPr/>
          <a:lstStyle/>
          <a:p>
            <a:r>
              <a:rPr lang="id-ID" dirty="0"/>
              <a:t>Rumusan Masalah </a:t>
            </a:r>
          </a:p>
        </p:txBody>
      </p:sp>
    </p:spTree>
    <p:extLst>
      <p:ext uri="{BB962C8B-B14F-4D97-AF65-F5344CB8AC3E}">
        <p14:creationId xmlns:p14="http://schemas.microsoft.com/office/powerpoint/2010/main" val="177177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524B5BCF-B41A-B00C-262E-9B0DB975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306286"/>
            <a:ext cx="6846004" cy="2462989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 err="1"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dirty="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latin typeface="Bai Jamjuree"/>
                <a:ea typeface="Bai Jamjuree"/>
                <a:cs typeface="Bai Jamjuree"/>
                <a:sym typeface="Bai Jamjuree"/>
              </a:rPr>
              <a:t>mengtahui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analisis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model Neural Network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SKLearn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err="1"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dirty="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latin typeface="Bai Jamjuree"/>
                <a:ea typeface="Bai Jamjuree"/>
                <a:cs typeface="Bai Jamjuree"/>
                <a:sym typeface="Bai Jamjuree"/>
              </a:rPr>
              <a:t>mengetahui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analisis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model LSTM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dengan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Tensorflow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err="1">
                <a:latin typeface="Bai Jamjuree"/>
                <a:ea typeface="Bai Jamjuree"/>
                <a:cs typeface="Bai Jamjuree"/>
                <a:sym typeface="Bai Jamjuree"/>
              </a:rPr>
              <a:t>Untuk</a:t>
            </a:r>
            <a:r>
              <a:rPr lang="en-US" dirty="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dirty="0" err="1">
                <a:latin typeface="Bai Jamjuree"/>
                <a:ea typeface="Bai Jamjuree"/>
                <a:cs typeface="Bai Jamjuree"/>
                <a:sym typeface="Bai Jamjuree"/>
              </a:rPr>
              <a:t>mengetahui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hasil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sentimen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yang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dikategorikan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sebagai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komentar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positif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negatif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dan </a:t>
            </a:r>
            <a:r>
              <a:rPr lang="en-US" sz="1800" dirty="0" err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netral</a:t>
            </a:r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</a:p>
          <a:p>
            <a:endParaRPr lang="id-ID" dirty="0"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15A91687-CE26-C9D4-4AFF-D15DDB68C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Tujuan </a:t>
            </a:r>
          </a:p>
        </p:txBody>
      </p:sp>
    </p:spTree>
    <p:extLst>
      <p:ext uri="{BB962C8B-B14F-4D97-AF65-F5344CB8AC3E}">
        <p14:creationId xmlns:p14="http://schemas.microsoft.com/office/powerpoint/2010/main" val="296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524B5BCF-B41A-B00C-262E-9B0DB975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140" y="989475"/>
            <a:ext cx="6846004" cy="1582275"/>
          </a:xfrm>
        </p:spPr>
        <p:txBody>
          <a:bodyPr/>
          <a:lstStyle/>
          <a:p>
            <a:pPr marL="114300" indent="0">
              <a:buNone/>
            </a:pPr>
            <a:r>
              <a:rPr lang="en-ID" sz="1800" b="1" dirty="0" err="1">
                <a:solidFill>
                  <a:schemeClr val="bg1"/>
                </a:solidFill>
              </a:rPr>
              <a:t>Deskripsi</a:t>
            </a:r>
            <a:r>
              <a:rPr lang="en-ID" sz="1800" b="1" dirty="0">
                <a:solidFill>
                  <a:schemeClr val="bg1"/>
                </a:solidFill>
              </a:rPr>
              <a:t> Data </a:t>
            </a:r>
            <a:r>
              <a:rPr lang="en-ID" b="1" dirty="0">
                <a:solidFill>
                  <a:schemeClr val="bg1"/>
                </a:solidFill>
              </a:rPr>
              <a:t>T</a:t>
            </a:r>
            <a:r>
              <a:rPr lang="en-ID" sz="1800" b="1" dirty="0">
                <a:solidFill>
                  <a:schemeClr val="bg1"/>
                </a:solidFill>
              </a:rPr>
              <a:t>raining</a:t>
            </a:r>
          </a:p>
          <a:p>
            <a:r>
              <a:rPr lang="en-ID" sz="1800" dirty="0">
                <a:solidFill>
                  <a:schemeClr val="bg1"/>
                </a:solidFill>
              </a:rPr>
              <a:t>Data yang </a:t>
            </a:r>
            <a:r>
              <a:rPr lang="en-ID" sz="1800" dirty="0" err="1">
                <a:solidFill>
                  <a:schemeClr val="bg1"/>
                </a:solidFill>
              </a:rPr>
              <a:t>digunakan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training model </a:t>
            </a:r>
            <a:r>
              <a:rPr lang="en-ID" sz="1800" dirty="0" err="1">
                <a:solidFill>
                  <a:schemeClr val="bg1"/>
                </a:solidFill>
              </a:rPr>
              <a:t>diambil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dari</a:t>
            </a:r>
            <a:r>
              <a:rPr lang="en-ID" sz="1800" dirty="0">
                <a:solidFill>
                  <a:schemeClr val="bg1"/>
                </a:solidFill>
              </a:rPr>
              <a:t> data yang </a:t>
            </a:r>
            <a:r>
              <a:rPr lang="en-ID" sz="1800" dirty="0" err="1">
                <a:solidFill>
                  <a:schemeClr val="bg1"/>
                </a:solidFill>
              </a:rPr>
              <a:t>diberikan</a:t>
            </a:r>
            <a:r>
              <a:rPr lang="en-ID" sz="1800" dirty="0">
                <a:solidFill>
                  <a:schemeClr val="bg1"/>
                </a:solidFill>
              </a:rPr>
              <a:t> oleh Challenge Platinum </a:t>
            </a:r>
            <a:r>
              <a:rPr lang="en-ID" sz="1800" dirty="0" err="1">
                <a:solidFill>
                  <a:schemeClr val="bg1"/>
                </a:solidFill>
              </a:rPr>
              <a:t>Binar</a:t>
            </a:r>
            <a:r>
              <a:rPr lang="en-ID" sz="1800" dirty="0">
                <a:solidFill>
                  <a:schemeClr val="bg1"/>
                </a:solidFill>
              </a:rPr>
              <a:t> Academy yang </a:t>
            </a:r>
            <a:r>
              <a:rPr lang="en-ID" sz="1800" dirty="0" err="1">
                <a:solidFill>
                  <a:schemeClr val="bg1"/>
                </a:solidFill>
              </a:rPr>
              <a:t>dapat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diaksesn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melalui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>
                <a:solidFill>
                  <a:schemeClr val="bg1"/>
                </a:solidFill>
                <a:hlinkClick r:id="rId2"/>
              </a:rPr>
              <a:t>link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ini</a:t>
            </a:r>
            <a:r>
              <a:rPr lang="en-ID" sz="1800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buNone/>
            </a:pPr>
            <a:endParaRPr lang="id-ID" dirty="0"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15A91687-CE26-C9D4-4AFF-D15DDB68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953175" cy="577800"/>
          </a:xfrm>
        </p:spPr>
        <p:txBody>
          <a:bodyPr/>
          <a:lstStyle/>
          <a:p>
            <a:r>
              <a:rPr lang="en-ID" dirty="0"/>
              <a:t>METODE PENELITIAN</a:t>
            </a:r>
            <a:r>
              <a:rPr lang="id-ID" dirty="0"/>
              <a:t> </a:t>
            </a:r>
          </a:p>
        </p:txBody>
      </p:sp>
      <p:sp>
        <p:nvSpPr>
          <p:cNvPr id="4" name="Tampungan Teks 1">
            <a:extLst>
              <a:ext uri="{FF2B5EF4-FFF2-40B4-BE49-F238E27FC236}">
                <a16:creationId xmlns:a16="http://schemas.microsoft.com/office/drawing/2014/main" id="{5FC97CBD-D24A-61DB-8A98-A39DCB5335DD}"/>
              </a:ext>
            </a:extLst>
          </p:cNvPr>
          <p:cNvSpPr txBox="1">
            <a:spLocks/>
          </p:cNvSpPr>
          <p:nvPr/>
        </p:nvSpPr>
        <p:spPr>
          <a:xfrm>
            <a:off x="684140" y="2358412"/>
            <a:ext cx="6846004" cy="158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ID" b="1" dirty="0" err="1">
                <a:solidFill>
                  <a:schemeClr val="bg1"/>
                </a:solidFill>
              </a:rPr>
              <a:t>Metode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Analisis</a:t>
            </a:r>
            <a:r>
              <a:rPr lang="en-ID" b="1" dirty="0">
                <a:solidFill>
                  <a:schemeClr val="bg1"/>
                </a:solidFill>
              </a:rPr>
              <a:t> Data</a:t>
            </a:r>
          </a:p>
          <a:p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predictive analytics, yang </a:t>
            </a:r>
            <a:r>
              <a:rPr lang="en-ID" dirty="0" err="1">
                <a:solidFill>
                  <a:schemeClr val="bg1"/>
                </a:solidFill>
              </a:rPr>
              <a:t>meninterpretasikan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operasi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matematika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Sehingga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mengetahui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kondisi</a:t>
            </a:r>
            <a:r>
              <a:rPr lang="en-ID" dirty="0">
                <a:solidFill>
                  <a:schemeClr val="bg1"/>
                </a:solidFill>
              </a:rPr>
              <a:t> data dan </a:t>
            </a:r>
            <a:r>
              <a:rPr lang="en-ID" dirty="0" err="1">
                <a:solidFill>
                  <a:schemeClr val="bg1"/>
                </a:solidFill>
              </a:rPr>
              <a:t>tren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serta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pola</a:t>
            </a:r>
            <a:r>
              <a:rPr lang="en-ID" dirty="0">
                <a:solidFill>
                  <a:schemeClr val="bg1"/>
                </a:solidFill>
              </a:rPr>
              <a:t> data.</a:t>
            </a:r>
          </a:p>
          <a:p>
            <a:pPr marL="114300" indent="0">
              <a:buFont typeface="Maven Pro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84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4B3505C3-B35A-2884-8953-640F5BCF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703" y="2287597"/>
            <a:ext cx="8036979" cy="2090100"/>
          </a:xfrm>
        </p:spPr>
        <p:txBody>
          <a:bodyPr/>
          <a:lstStyle/>
          <a:p>
            <a:r>
              <a:rPr lang="id-ID" dirty="0"/>
              <a:t>Menghapus data </a:t>
            </a:r>
            <a:r>
              <a:rPr lang="id-ID" dirty="0" err="1"/>
              <a:t>missing</a:t>
            </a:r>
            <a:endParaRPr lang="id-ID" dirty="0"/>
          </a:p>
          <a:p>
            <a:r>
              <a:rPr lang="id-ID" dirty="0" err="1"/>
              <a:t>Lower</a:t>
            </a:r>
            <a:r>
              <a:rPr lang="id-ID" dirty="0"/>
              <a:t>/</a:t>
            </a:r>
            <a:r>
              <a:rPr lang="id-ID" dirty="0" err="1"/>
              <a:t>Upper</a:t>
            </a:r>
            <a:r>
              <a:rPr lang="id-ID" dirty="0"/>
              <a:t> </a:t>
            </a:r>
            <a:r>
              <a:rPr lang="id-ID" dirty="0" err="1"/>
              <a:t>casing</a:t>
            </a:r>
            <a:endParaRPr lang="id-ID" dirty="0"/>
          </a:p>
          <a:p>
            <a:r>
              <a:rPr lang="id-ID" dirty="0"/>
              <a:t>Menghilangkan </a:t>
            </a:r>
            <a:r>
              <a:rPr lang="id-ID" dirty="0" err="1"/>
              <a:t>pattern</a:t>
            </a:r>
            <a:r>
              <a:rPr lang="id-ID" dirty="0"/>
              <a:t> atau karakter yang tidak diperlukan</a:t>
            </a:r>
          </a:p>
          <a:p>
            <a:r>
              <a:rPr lang="id-ID" dirty="0" err="1"/>
              <a:t>Tokenization</a:t>
            </a:r>
            <a:endParaRPr lang="id-ID" dirty="0"/>
          </a:p>
          <a:p>
            <a:r>
              <a:rPr lang="id-ID" dirty="0" err="1"/>
              <a:t>Lemmatization</a:t>
            </a:r>
            <a:endParaRPr lang="id-ID" dirty="0"/>
          </a:p>
          <a:p>
            <a:r>
              <a:rPr lang="id-ID" dirty="0" err="1"/>
              <a:t>Stemming</a:t>
            </a:r>
            <a:endParaRPr lang="id-ID" dirty="0"/>
          </a:p>
          <a:p>
            <a:r>
              <a:rPr lang="id-ID" dirty="0"/>
              <a:t>Menghilangkan </a:t>
            </a:r>
            <a:r>
              <a:rPr lang="id-ID" dirty="0" err="1"/>
              <a:t>Stopword</a:t>
            </a:r>
            <a:endParaRPr lang="id-ID" dirty="0"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53833A0B-DF9A-070D-221F-7A1C0DD8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4051146" cy="577800"/>
          </a:xfrm>
        </p:spPr>
        <p:txBody>
          <a:bodyPr/>
          <a:lstStyle/>
          <a:p>
            <a:r>
              <a:rPr lang="id-ID" dirty="0"/>
              <a:t>Tahapan </a:t>
            </a:r>
            <a:r>
              <a:rPr lang="id-ID" dirty="0" err="1"/>
              <a:t>preprocessing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FE5F6C-9ECF-E5C7-EC5A-C99878F60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105122"/>
              </p:ext>
            </p:extLst>
          </p:nvPr>
        </p:nvGraphicFramePr>
        <p:xfrm>
          <a:off x="529511" y="1086670"/>
          <a:ext cx="8280920" cy="1103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96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8A4DC3B-26F5-7F86-E917-A52A7676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951" y="1641496"/>
            <a:ext cx="2655600" cy="644700"/>
          </a:xfrm>
        </p:spPr>
        <p:txBody>
          <a:bodyPr/>
          <a:lstStyle/>
          <a:p>
            <a:r>
              <a:rPr lang="id-ID" dirty="0" err="1"/>
              <a:t>Bag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Word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2D9176E-D003-87D1-52E3-0B2339DF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871" y="2662472"/>
            <a:ext cx="2981625" cy="938100"/>
          </a:xfrm>
        </p:spPr>
        <p:txBody>
          <a:bodyPr/>
          <a:lstStyle/>
          <a:p>
            <a:pPr algn="r"/>
            <a:r>
              <a:rPr lang="id-ID" sz="1800" b="0" i="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Menghitung frekuensi kemunculan kata pada seluruh dokumen</a:t>
            </a:r>
          </a:p>
          <a:p>
            <a:endParaRPr lang="id-ID" dirty="0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BEA2BA13-6952-4CE3-FC88-933FDD43344E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5067894" y="1626300"/>
            <a:ext cx="2472900" cy="644700"/>
          </a:xfrm>
        </p:spPr>
        <p:txBody>
          <a:bodyPr/>
          <a:lstStyle/>
          <a:p>
            <a:r>
              <a:rPr lang="id-ID" dirty="0"/>
              <a:t>TF-IDF</a:t>
            </a:r>
          </a:p>
        </p:txBody>
      </p:sp>
      <p:sp>
        <p:nvSpPr>
          <p:cNvPr id="5" name="Subjudul 4">
            <a:extLst>
              <a:ext uri="{FF2B5EF4-FFF2-40B4-BE49-F238E27FC236}">
                <a16:creationId xmlns:a16="http://schemas.microsoft.com/office/drawing/2014/main" id="{5112DC94-B443-99E5-5C12-CC9289CE5D7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01494" y="2198971"/>
            <a:ext cx="3039300" cy="1179300"/>
          </a:xfrm>
        </p:spPr>
        <p:txBody>
          <a:bodyPr/>
          <a:lstStyle/>
          <a:p>
            <a:r>
              <a:rPr lang="id-ID" sz="1800" b="0" i="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Metode pembobotan dalam bentuk integrasi antara term </a:t>
            </a:r>
            <a:r>
              <a:rPr lang="id-ID" sz="1800" b="0" i="0" u="none" strike="noStrike" dirty="0" err="1">
                <a:solidFill>
                  <a:schemeClr val="bg1"/>
                </a:solidFill>
                <a:effectLst/>
                <a:latin typeface="Montserrat" pitchFamily="2" charset="77"/>
              </a:rPr>
              <a:t>frequency</a:t>
            </a:r>
            <a:r>
              <a:rPr lang="id-ID" sz="1800" b="0" i="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 dengan </a:t>
            </a:r>
            <a:r>
              <a:rPr lang="id-ID" sz="1800" b="0" i="0" u="none" strike="noStrike" dirty="0" err="1">
                <a:solidFill>
                  <a:schemeClr val="bg1"/>
                </a:solidFill>
                <a:effectLst/>
                <a:latin typeface="Montserrat" pitchFamily="2" charset="77"/>
              </a:rPr>
              <a:t>inverse</a:t>
            </a:r>
            <a:r>
              <a:rPr lang="id-ID" sz="1800" b="0" i="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 </a:t>
            </a:r>
            <a:r>
              <a:rPr lang="id-ID" sz="1800" b="0" i="0" u="none" strike="noStrike" dirty="0" err="1">
                <a:solidFill>
                  <a:schemeClr val="bg1"/>
                </a:solidFill>
                <a:effectLst/>
                <a:latin typeface="Montserrat" pitchFamily="2" charset="77"/>
              </a:rPr>
              <a:t>document</a:t>
            </a:r>
            <a:r>
              <a:rPr lang="id-ID" sz="1800" b="0" i="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 </a:t>
            </a:r>
            <a:r>
              <a:rPr lang="id-ID" sz="1800" b="0" i="0" u="none" strike="noStrike" dirty="0" err="1">
                <a:solidFill>
                  <a:schemeClr val="bg1"/>
                </a:solidFill>
                <a:effectLst/>
                <a:latin typeface="Montserrat" pitchFamily="2" charset="77"/>
              </a:rPr>
              <a:t>frequency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CF45DD10-881F-55A0-F392-4A0B643637D0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155122" y="965129"/>
            <a:ext cx="8237764" cy="577800"/>
          </a:xfrm>
        </p:spPr>
        <p:txBody>
          <a:bodyPr/>
          <a:lstStyle/>
          <a:p>
            <a:r>
              <a:rPr lang="id-ID" dirty="0"/>
              <a:t>Fitur </a:t>
            </a:r>
            <a:r>
              <a:rPr lang="id-ID" dirty="0" err="1"/>
              <a:t>Extraction</a:t>
            </a:r>
            <a:r>
              <a:rPr lang="id-ID" dirty="0"/>
              <a:t> yang digunakan </a:t>
            </a:r>
            <a:r>
              <a:rPr lang="id-ID" dirty="0" err="1"/>
              <a:t>masing</a:t>
            </a:r>
            <a:r>
              <a:rPr lang="id-ID" dirty="0"/>
              <a:t> – </a:t>
            </a:r>
            <a:r>
              <a:rPr lang="id-ID" dirty="0" err="1"/>
              <a:t>masing</a:t>
            </a:r>
            <a:r>
              <a:rPr lang="id-ID" dirty="0"/>
              <a:t> model  </a:t>
            </a:r>
          </a:p>
        </p:txBody>
      </p:sp>
    </p:spTree>
    <p:extLst>
      <p:ext uri="{BB962C8B-B14F-4D97-AF65-F5344CB8AC3E}">
        <p14:creationId xmlns:p14="http://schemas.microsoft.com/office/powerpoint/2010/main" val="58900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Judul 5">
            <a:extLst>
              <a:ext uri="{FF2B5EF4-FFF2-40B4-BE49-F238E27FC236}">
                <a16:creationId xmlns:a16="http://schemas.microsoft.com/office/drawing/2014/main" id="{CF45DD10-881F-55A0-F392-4A0B643637D0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179615" y="550400"/>
            <a:ext cx="8237764" cy="577800"/>
          </a:xfrm>
        </p:spPr>
        <p:txBody>
          <a:bodyPr/>
          <a:lstStyle/>
          <a:p>
            <a:r>
              <a:rPr lang="id-ID" dirty="0"/>
              <a:t>Fitur </a:t>
            </a:r>
            <a:r>
              <a:rPr lang="id-ID" dirty="0" err="1"/>
              <a:t>Extraction</a:t>
            </a:r>
            <a:r>
              <a:rPr lang="id-ID" dirty="0"/>
              <a:t> yang digunakan </a:t>
            </a:r>
            <a:r>
              <a:rPr lang="id-ID" dirty="0" err="1"/>
              <a:t>masing</a:t>
            </a:r>
            <a:r>
              <a:rPr lang="id-ID" dirty="0"/>
              <a:t> – </a:t>
            </a:r>
            <a:r>
              <a:rPr lang="id-ID" dirty="0" err="1"/>
              <a:t>masing</a:t>
            </a:r>
            <a:r>
              <a:rPr lang="id-ID" dirty="0"/>
              <a:t> model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202EED-1ECC-A53A-E1FA-F9D502E5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23" y="1281670"/>
            <a:ext cx="3016883" cy="36827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76D30F-3439-F70C-0377-0AA6C149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393" y="1281670"/>
            <a:ext cx="3016884" cy="3600571"/>
          </a:xfrm>
          <a:prstGeom prst="rect">
            <a:avLst/>
          </a:prstGeom>
        </p:spPr>
      </p:pic>
      <p:sp>
        <p:nvSpPr>
          <p:cNvPr id="17" name="Judul 1">
            <a:extLst>
              <a:ext uri="{FF2B5EF4-FFF2-40B4-BE49-F238E27FC236}">
                <a16:creationId xmlns:a16="http://schemas.microsoft.com/office/drawing/2014/main" id="{425C6BDC-A9F5-71EA-F039-13001139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06" y="710767"/>
            <a:ext cx="2655600" cy="644700"/>
          </a:xfrm>
        </p:spPr>
        <p:txBody>
          <a:bodyPr/>
          <a:lstStyle/>
          <a:p>
            <a:r>
              <a:rPr lang="id-ID" dirty="0" err="1"/>
              <a:t>Bag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Word </a:t>
            </a:r>
          </a:p>
        </p:txBody>
      </p:sp>
      <p:sp>
        <p:nvSpPr>
          <p:cNvPr id="18" name="Judul 3">
            <a:extLst>
              <a:ext uri="{FF2B5EF4-FFF2-40B4-BE49-F238E27FC236}">
                <a16:creationId xmlns:a16="http://schemas.microsoft.com/office/drawing/2014/main" id="{35F0BDAA-332F-0D4B-20B7-1C61068EE97D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4344332" y="710767"/>
            <a:ext cx="2472900" cy="644700"/>
          </a:xfrm>
        </p:spPr>
        <p:txBody>
          <a:bodyPr/>
          <a:lstStyle/>
          <a:p>
            <a:r>
              <a:rPr lang="id-ID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6042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460A990E-8CEA-5AB8-2651-D418282F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133" y="1037232"/>
            <a:ext cx="7341354" cy="538843"/>
          </a:xfrm>
        </p:spPr>
        <p:txBody>
          <a:bodyPr/>
          <a:lstStyle/>
          <a:p>
            <a:r>
              <a:rPr lang="id-ID" sz="2400" dirty="0"/>
              <a:t>Alur Pemodelan model NN dengan </a:t>
            </a:r>
            <a:r>
              <a:rPr lang="id-ID" sz="2400" dirty="0" err="1"/>
              <a:t>SKLearn</a:t>
            </a:r>
            <a:r>
              <a:rPr lang="id-ID" sz="2400" dirty="0"/>
              <a:t> pada API</a:t>
            </a: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7F6FB976-81A7-E766-99AA-F6452D6E70F1}"/>
              </a:ext>
            </a:extLst>
          </p:cNvPr>
          <p:cNvSpPr txBox="1">
            <a:spLocks/>
          </p:cNvSpPr>
          <p:nvPr/>
        </p:nvSpPr>
        <p:spPr>
          <a:xfrm>
            <a:off x="442574" y="538772"/>
            <a:ext cx="6196457" cy="43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d-ID" dirty="0"/>
              <a:t>ALUR </a:t>
            </a:r>
            <a:r>
              <a:rPr lang="id-ID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PEMODELAN</a:t>
            </a:r>
            <a:r>
              <a:rPr lang="id-ID" dirty="0"/>
              <a:t>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5A07E86-9284-856D-1F25-BD9458596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578815"/>
              </p:ext>
            </p:extLst>
          </p:nvPr>
        </p:nvGraphicFramePr>
        <p:xfrm>
          <a:off x="617547" y="1642196"/>
          <a:ext cx="7669589" cy="146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B353679-E79D-A7DC-C998-E58382842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59310"/>
              </p:ext>
            </p:extLst>
          </p:nvPr>
        </p:nvGraphicFramePr>
        <p:xfrm>
          <a:off x="442574" y="3441516"/>
          <a:ext cx="8071945" cy="146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711DF5E-B7A6-8DD2-6B61-A4B38F85E2EC}"/>
              </a:ext>
            </a:extLst>
          </p:cNvPr>
          <p:cNvGrpSpPr/>
          <p:nvPr/>
        </p:nvGrpSpPr>
        <p:grpSpPr>
          <a:xfrm rot="16200000">
            <a:off x="7558685" y="3132978"/>
            <a:ext cx="277287" cy="324373"/>
            <a:chOff x="6920700" y="920981"/>
            <a:chExt cx="277287" cy="324373"/>
          </a:xfrm>
        </p:grpSpPr>
        <p:sp>
          <p:nvSpPr>
            <p:cNvPr id="13" name="Right Arrow 7">
              <a:extLst>
                <a:ext uri="{FF2B5EF4-FFF2-40B4-BE49-F238E27FC236}">
                  <a16:creationId xmlns:a16="http://schemas.microsoft.com/office/drawing/2014/main" id="{C3227807-C3D2-21BC-6113-3F6B51EB5BE0}"/>
                </a:ext>
              </a:extLst>
            </p:cNvPr>
            <p:cNvSpPr/>
            <p:nvPr/>
          </p:nvSpPr>
          <p:spPr>
            <a:xfrm rot="10800000">
              <a:off x="6920700" y="920981"/>
              <a:ext cx="277287" cy="324373"/>
            </a:xfrm>
            <a:prstGeom prst="rightArrow">
              <a:avLst>
                <a:gd name="adj1" fmla="val 60000"/>
                <a:gd name="adj2" fmla="val 50000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ED3A78AA-5978-2B51-04E7-A9B6ED646CF3}"/>
                </a:ext>
              </a:extLst>
            </p:cNvPr>
            <p:cNvSpPr/>
            <p:nvPr/>
          </p:nvSpPr>
          <p:spPr>
            <a:xfrm rot="21600000">
              <a:off x="7003886" y="985856"/>
              <a:ext cx="194101" cy="19462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533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81893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673</Words>
  <Application>Microsoft Macintosh PowerPoint</Application>
  <PresentationFormat>Peragaan Layar (16:9)</PresentationFormat>
  <Paragraphs>83</Paragraphs>
  <Slides>14</Slides>
  <Notes>3</Notes>
  <HiddenSlides>0</HiddenSlides>
  <MMClips>0</MMClips>
  <ScaleCrop>false</ScaleCrop>
  <HeadingPairs>
    <vt:vector size="6" baseType="variant">
      <vt:variant>
        <vt:lpstr>Font Dipakai</vt:lpstr>
      </vt:variant>
      <vt:variant>
        <vt:i4>12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14</vt:i4>
      </vt:variant>
    </vt:vector>
  </HeadingPairs>
  <TitlesOfParts>
    <vt:vector size="28" baseType="lpstr">
      <vt:lpstr>Bai Jamjuree</vt:lpstr>
      <vt:lpstr>Advent Pro SemiBold</vt:lpstr>
      <vt:lpstr>Share Tech</vt:lpstr>
      <vt:lpstr>Maven Pro</vt:lpstr>
      <vt:lpstr>Tw Cen MT</vt:lpstr>
      <vt:lpstr>Proxima Nova</vt:lpstr>
      <vt:lpstr>Montserrat</vt:lpstr>
      <vt:lpstr>Fira Sans Condensed Medium</vt:lpstr>
      <vt:lpstr>Proxima Nova Semibold</vt:lpstr>
      <vt:lpstr>League Gothic</vt:lpstr>
      <vt:lpstr>Arial</vt:lpstr>
      <vt:lpstr>ui-sans-serif</vt:lpstr>
      <vt:lpstr>Data Science Consulting by Slidesgo</vt:lpstr>
      <vt:lpstr>Slidesgo Final Pages</vt:lpstr>
      <vt:lpstr>Analisis Data Sentimen negatif, positif dan netral dalam Tweet menggunakan API </vt:lpstr>
      <vt:lpstr>Latar Belakang </vt:lpstr>
      <vt:lpstr>Rumusan Masalah </vt:lpstr>
      <vt:lpstr>Tujuan </vt:lpstr>
      <vt:lpstr>METODE PENELITIAN </vt:lpstr>
      <vt:lpstr>Tahapan preprocessing</vt:lpstr>
      <vt:lpstr>Bag Of Word </vt:lpstr>
      <vt:lpstr>Fitur Extraction yang digunakan masing – masing model  </vt:lpstr>
      <vt:lpstr>Alur Pemodelan model NN dengan SKLearn pada API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Sentimen negatif, positif dan netral dalam Tweet menggunakan API </dc:title>
  <cp:lastModifiedBy>bimo widihardjo</cp:lastModifiedBy>
  <cp:revision>8</cp:revision>
  <dcterms:modified xsi:type="dcterms:W3CDTF">2024-06-03T04:44:07Z</dcterms:modified>
</cp:coreProperties>
</file>