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lustering\Hourly%202G%20Traffic%20201804\Senin04_Cl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Senin04_Cl!$J$1</c:f>
              <c:strCache>
                <c:ptCount val="1"/>
                <c:pt idx="0">
                  <c:v>tch_traffic_w1</c:v>
                </c:pt>
              </c:strCache>
            </c:strRef>
          </c:tx>
          <c:cat>
            <c:numRef>
              <c:f>Senin04_Cl!$I$2:$I$25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Senin04_Cl!$J$2:$J$25</c:f>
              <c:numCache>
                <c:formatCode>General</c:formatCode>
                <c:ptCount val="24"/>
                <c:pt idx="0">
                  <c:v>0.20277777</c:v>
                </c:pt>
                <c:pt idx="1">
                  <c:v>1.111111E-2</c:v>
                </c:pt>
                <c:pt idx="2">
                  <c:v>4.7222220000000002E-2</c:v>
                </c:pt>
                <c:pt idx="3">
                  <c:v>1.3888889999999999E-2</c:v>
                </c:pt>
                <c:pt idx="4">
                  <c:v>3.3333340000000003E-2</c:v>
                </c:pt>
                <c:pt idx="5">
                  <c:v>3.3333340000000003E-2</c:v>
                </c:pt>
                <c:pt idx="6">
                  <c:v>0.40555554999999999</c:v>
                </c:pt>
                <c:pt idx="7">
                  <c:v>0.95833330999999999</c:v>
                </c:pt>
                <c:pt idx="8">
                  <c:v>1.2888888999999999</c:v>
                </c:pt>
                <c:pt idx="9">
                  <c:v>1.1166666999999999</c:v>
                </c:pt>
                <c:pt idx="10">
                  <c:v>1.9138888999999999</c:v>
                </c:pt>
                <c:pt idx="11">
                  <c:v>2.3611111999999999</c:v>
                </c:pt>
                <c:pt idx="12">
                  <c:v>2.6361110000000001</c:v>
                </c:pt>
                <c:pt idx="13">
                  <c:v>1.7416666999999999</c:v>
                </c:pt>
                <c:pt idx="14">
                  <c:v>2.0555555999999999</c:v>
                </c:pt>
                <c:pt idx="15">
                  <c:v>1.0833333999999999</c:v>
                </c:pt>
                <c:pt idx="16">
                  <c:v>1.5888888999999999</c:v>
                </c:pt>
                <c:pt idx="17">
                  <c:v>1.5638889</c:v>
                </c:pt>
                <c:pt idx="18">
                  <c:v>1.5722221999999999</c:v>
                </c:pt>
                <c:pt idx="19">
                  <c:v>4.0777779000000001</c:v>
                </c:pt>
                <c:pt idx="20">
                  <c:v>3.7833332999999998</c:v>
                </c:pt>
                <c:pt idx="21">
                  <c:v>2.6611110999999998</c:v>
                </c:pt>
                <c:pt idx="22">
                  <c:v>1.2194444</c:v>
                </c:pt>
                <c:pt idx="23">
                  <c:v>0.56666665999999999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Senin04_Cl!$K$1</c:f>
              <c:strCache>
                <c:ptCount val="1"/>
                <c:pt idx="0">
                  <c:v>tch_traffic_w2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pPr>
              <a:ln>
                <a:solidFill>
                  <a:srgbClr val="FFFF00"/>
                </a:solidFill>
              </a:ln>
            </c:spPr>
          </c:marker>
          <c:cat>
            <c:numRef>
              <c:f>Senin04_Cl!$I$2:$I$25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Senin04_Cl!$K$2:$K$25</c:f>
              <c:numCache>
                <c:formatCode>General</c:formatCode>
                <c:ptCount val="24"/>
                <c:pt idx="0">
                  <c:v>6.3888890000000004E-2</c:v>
                </c:pt>
                <c:pt idx="1">
                  <c:v>1.944444E-2</c:v>
                </c:pt>
                <c:pt idx="2">
                  <c:v>8.3333299999999999E-3</c:v>
                </c:pt>
                <c:pt idx="3">
                  <c:v>5.2777780000000003E-2</c:v>
                </c:pt>
                <c:pt idx="4">
                  <c:v>0.20833333000000001</c:v>
                </c:pt>
                <c:pt idx="5">
                  <c:v>0.27222222000000001</c:v>
                </c:pt>
                <c:pt idx="6">
                  <c:v>0.49444442999999999</c:v>
                </c:pt>
                <c:pt idx="7">
                  <c:v>1.2694445000000001</c:v>
                </c:pt>
                <c:pt idx="8">
                  <c:v>1.7333333</c:v>
                </c:pt>
                <c:pt idx="9">
                  <c:v>1.9361111</c:v>
                </c:pt>
                <c:pt idx="10">
                  <c:v>1.7611110999999999</c:v>
                </c:pt>
                <c:pt idx="11">
                  <c:v>1.9527776999999999</c:v>
                </c:pt>
                <c:pt idx="12">
                  <c:v>1.9805554999999999</c:v>
                </c:pt>
                <c:pt idx="13">
                  <c:v>1.6111112000000001</c:v>
                </c:pt>
                <c:pt idx="14">
                  <c:v>1.1972221999999999</c:v>
                </c:pt>
                <c:pt idx="15">
                  <c:v>1.4694444</c:v>
                </c:pt>
                <c:pt idx="16">
                  <c:v>1.4916666999999999</c:v>
                </c:pt>
                <c:pt idx="17">
                  <c:v>1.6111112000000001</c:v>
                </c:pt>
                <c:pt idx="18">
                  <c:v>1.4166666000000001</c:v>
                </c:pt>
                <c:pt idx="19">
                  <c:v>2.4305555999999999</c:v>
                </c:pt>
                <c:pt idx="20">
                  <c:v>2.5944444999999998</c:v>
                </c:pt>
                <c:pt idx="21">
                  <c:v>1.5277778</c:v>
                </c:pt>
                <c:pt idx="22">
                  <c:v>1.8</c:v>
                </c:pt>
                <c:pt idx="23">
                  <c:v>1.1833332999999999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Senin04_Cl!$L$1</c:f>
              <c:strCache>
                <c:ptCount val="1"/>
                <c:pt idx="0">
                  <c:v>tch_traffic_w3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ln>
                <a:solidFill>
                  <a:srgbClr val="00B050"/>
                </a:solidFill>
              </a:ln>
            </c:spPr>
          </c:marker>
          <c:cat>
            <c:numRef>
              <c:f>Senin04_Cl!$I$2:$I$25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Senin04_Cl!$L$2:$L$25</c:f>
              <c:numCache>
                <c:formatCode>General</c:formatCode>
                <c:ptCount val="24"/>
                <c:pt idx="0">
                  <c:v>0.96944445000000001</c:v>
                </c:pt>
                <c:pt idx="1">
                  <c:v>1.0222222999999999</c:v>
                </c:pt>
                <c:pt idx="2">
                  <c:v>0.13611111000000001</c:v>
                </c:pt>
                <c:pt idx="3">
                  <c:v>3.3333340000000003E-2</c:v>
                </c:pt>
                <c:pt idx="4">
                  <c:v>4.4444450000000003E-2</c:v>
                </c:pt>
                <c:pt idx="5">
                  <c:v>0.13055555999999999</c:v>
                </c:pt>
                <c:pt idx="6">
                  <c:v>0.48055555999999999</c:v>
                </c:pt>
                <c:pt idx="7">
                  <c:v>1.1944444000000001</c:v>
                </c:pt>
                <c:pt idx="8">
                  <c:v>1.7027776999999999</c:v>
                </c:pt>
                <c:pt idx="9">
                  <c:v>2.5194445000000001</c:v>
                </c:pt>
                <c:pt idx="10">
                  <c:v>2.6638888999999999</c:v>
                </c:pt>
                <c:pt idx="11">
                  <c:v>2.1194443999999999</c:v>
                </c:pt>
                <c:pt idx="12">
                  <c:v>1.6944444000000001</c:v>
                </c:pt>
                <c:pt idx="13">
                  <c:v>2.0250001000000002</c:v>
                </c:pt>
                <c:pt idx="14">
                  <c:v>1.6055554999999999</c:v>
                </c:pt>
                <c:pt idx="15">
                  <c:v>1.1527778</c:v>
                </c:pt>
                <c:pt idx="16">
                  <c:v>2.125</c:v>
                </c:pt>
                <c:pt idx="17">
                  <c:v>1.5527778000000001</c:v>
                </c:pt>
                <c:pt idx="18">
                  <c:v>1.2916666000000001</c:v>
                </c:pt>
                <c:pt idx="19">
                  <c:v>1.7027776999999999</c:v>
                </c:pt>
                <c:pt idx="20">
                  <c:v>1.7083333999999999</c:v>
                </c:pt>
                <c:pt idx="21">
                  <c:v>1.6444445000000001</c:v>
                </c:pt>
                <c:pt idx="22">
                  <c:v>1.5444443999999999</c:v>
                </c:pt>
                <c:pt idx="23">
                  <c:v>0.30277777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Senin04_Cl!$M$1</c:f>
              <c:strCache>
                <c:ptCount val="1"/>
                <c:pt idx="0">
                  <c:v>tch_traffic_w4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pPr>
              <a:ln>
                <a:solidFill>
                  <a:schemeClr val="tx1"/>
                </a:solidFill>
              </a:ln>
            </c:spPr>
          </c:marker>
          <c:cat>
            <c:numRef>
              <c:f>Senin04_Cl!$I$2:$I$25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Senin04_Cl!$M$2:$M$25</c:f>
              <c:numCache>
                <c:formatCode>General</c:formatCode>
                <c:ptCount val="24"/>
                <c:pt idx="0">
                  <c:v>0.19722222</c:v>
                </c:pt>
                <c:pt idx="1">
                  <c:v>4.4444450000000003E-2</c:v>
                </c:pt>
                <c:pt idx="2">
                  <c:v>0.13055555999999999</c:v>
                </c:pt>
                <c:pt idx="3">
                  <c:v>7.4999999999999997E-2</c:v>
                </c:pt>
                <c:pt idx="4">
                  <c:v>3.0555559999999999E-2</c:v>
                </c:pt>
                <c:pt idx="5">
                  <c:v>0.11388889000000001</c:v>
                </c:pt>
                <c:pt idx="6">
                  <c:v>0.38333333000000003</c:v>
                </c:pt>
                <c:pt idx="7">
                  <c:v>0.93611109000000003</c:v>
                </c:pt>
                <c:pt idx="8">
                  <c:v>1.6638888999999999</c:v>
                </c:pt>
                <c:pt idx="9">
                  <c:v>1.1222221999999999</c:v>
                </c:pt>
                <c:pt idx="10">
                  <c:v>1.4083333</c:v>
                </c:pt>
                <c:pt idx="11">
                  <c:v>1.6666666000000001</c:v>
                </c:pt>
                <c:pt idx="12">
                  <c:v>1.4222223000000001</c:v>
                </c:pt>
                <c:pt idx="13">
                  <c:v>1.6083333</c:v>
                </c:pt>
                <c:pt idx="14">
                  <c:v>1.2833333</c:v>
                </c:pt>
                <c:pt idx="15">
                  <c:v>0.90833335999999998</c:v>
                </c:pt>
                <c:pt idx="16">
                  <c:v>1.3583333</c:v>
                </c:pt>
                <c:pt idx="17">
                  <c:v>1.9</c:v>
                </c:pt>
                <c:pt idx="18">
                  <c:v>1.5722221999999999</c:v>
                </c:pt>
                <c:pt idx="19">
                  <c:v>2.0861111000000001</c:v>
                </c:pt>
                <c:pt idx="20">
                  <c:v>2.1777777999999999</c:v>
                </c:pt>
                <c:pt idx="21">
                  <c:v>2.7638888000000001</c:v>
                </c:pt>
                <c:pt idx="22">
                  <c:v>0.82777780000000001</c:v>
                </c:pt>
                <c:pt idx="23">
                  <c:v>0.60833334999999999</c:v>
                </c:pt>
              </c:numCache>
            </c:numRef>
          </c:val>
          <c:smooth val="0"/>
        </c:ser>
        <c:ser>
          <c:idx val="6"/>
          <c:order val="4"/>
          <c:tx>
            <c:strRef>
              <c:f>Senin04_Cl!$P$1</c:f>
              <c:strCache>
                <c:ptCount val="1"/>
                <c:pt idx="0">
                  <c:v>Estimasi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pPr>
              <a:ln w="38100">
                <a:solidFill>
                  <a:srgbClr val="FF0000"/>
                </a:solidFill>
              </a:ln>
            </c:spPr>
          </c:marker>
          <c:cat>
            <c:numRef>
              <c:f>Senin04_Cl!$I$2:$I$25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Senin04_Cl!$P$2:$P$25</c:f>
              <c:numCache>
                <c:formatCode>General</c:formatCode>
                <c:ptCount val="24"/>
                <c:pt idx="0">
                  <c:v>0.74041115300000004</c:v>
                </c:pt>
                <c:pt idx="1">
                  <c:v>0.100790982</c:v>
                </c:pt>
                <c:pt idx="2">
                  <c:v>8.9707535000000005E-2</c:v>
                </c:pt>
                <c:pt idx="3">
                  <c:v>8.6989495E-2</c:v>
                </c:pt>
                <c:pt idx="4">
                  <c:v>0.103503315</c:v>
                </c:pt>
                <c:pt idx="5">
                  <c:v>0.12951691300000001</c:v>
                </c:pt>
                <c:pt idx="6">
                  <c:v>0.49562075799999999</c:v>
                </c:pt>
                <c:pt idx="7">
                  <c:v>1.2415353039999999</c:v>
                </c:pt>
                <c:pt idx="8">
                  <c:v>1.6280375600000001</c:v>
                </c:pt>
                <c:pt idx="9">
                  <c:v>1.6284018849999999</c:v>
                </c:pt>
                <c:pt idx="10">
                  <c:v>1.6324434290000001</c:v>
                </c:pt>
                <c:pt idx="11">
                  <c:v>2.4337037399999999</c:v>
                </c:pt>
                <c:pt idx="12">
                  <c:v>2.4367284659999999</c:v>
                </c:pt>
                <c:pt idx="13">
                  <c:v>1.632176072</c:v>
                </c:pt>
                <c:pt idx="14">
                  <c:v>1.6281371650000001</c:v>
                </c:pt>
                <c:pt idx="15">
                  <c:v>1.2518050650000001</c:v>
                </c:pt>
                <c:pt idx="16">
                  <c:v>1.633182715</c:v>
                </c:pt>
                <c:pt idx="17">
                  <c:v>1.628617457</c:v>
                </c:pt>
                <c:pt idx="18">
                  <c:v>1.6279593590000001</c:v>
                </c:pt>
                <c:pt idx="19">
                  <c:v>2.446461862</c:v>
                </c:pt>
                <c:pt idx="20">
                  <c:v>2.4577161300000001</c:v>
                </c:pt>
                <c:pt idx="21">
                  <c:v>2.074197276</c:v>
                </c:pt>
                <c:pt idx="22">
                  <c:v>1.2531837649999999</c:v>
                </c:pt>
                <c:pt idx="23">
                  <c:v>0.48171469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742208"/>
        <c:axId val="109749376"/>
      </c:lineChart>
      <c:catAx>
        <c:axId val="115742208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crossAx val="109749376"/>
        <c:crosses val="autoZero"/>
        <c:auto val="1"/>
        <c:lblAlgn val="ctr"/>
        <c:lblOffset val="100"/>
        <c:noMultiLvlLbl val="0"/>
      </c:catAx>
      <c:valAx>
        <c:axId val="109749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742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99-1149-43C2-A0C1-5F996C88506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59FB-838A-455B-A849-88D5B7BE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7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99-1149-43C2-A0C1-5F996C88506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59FB-838A-455B-A849-88D5B7BE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99-1149-43C2-A0C1-5F996C88506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59FB-838A-455B-A849-88D5B7BE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99-1149-43C2-A0C1-5F996C88506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59FB-838A-455B-A849-88D5B7BE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0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99-1149-43C2-A0C1-5F996C88506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59FB-838A-455B-A849-88D5B7BE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1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99-1149-43C2-A0C1-5F996C88506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59FB-838A-455B-A849-88D5B7BE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99-1149-43C2-A0C1-5F996C88506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59FB-838A-455B-A849-88D5B7BE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99-1149-43C2-A0C1-5F996C88506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59FB-838A-455B-A849-88D5B7BE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99-1149-43C2-A0C1-5F996C88506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59FB-838A-455B-A849-88D5B7BE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9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99-1149-43C2-A0C1-5F996C88506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59FB-838A-455B-A849-88D5B7BE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2299-1149-43C2-A0C1-5F996C88506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59FB-838A-455B-A849-88D5B7BE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7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2299-1149-43C2-A0C1-5F996C88506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59FB-838A-455B-A849-88D5B7BE9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8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vgCl_Senin04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br>
              <a:rPr lang="en-US" dirty="0" smtClean="0"/>
            </a:br>
            <a:r>
              <a:rPr lang="en-US" dirty="0" smtClean="0"/>
              <a:t>Hourly 2G Traffic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Senin</a:t>
            </a:r>
            <a:r>
              <a:rPr lang="en-US" dirty="0" smtClean="0"/>
              <a:t>, Nationwide, April, 2018</a:t>
            </a:r>
          </a:p>
        </p:txBody>
      </p:sp>
    </p:spTree>
    <p:extLst>
      <p:ext uri="{BB962C8B-B14F-4D97-AF65-F5344CB8AC3E}">
        <p14:creationId xmlns:p14="http://schemas.microsoft.com/office/powerpoint/2010/main" val="31525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Pilihan</a:t>
            </a:r>
            <a:r>
              <a:rPr lang="en-US" dirty="0" smtClean="0"/>
              <a:t> Cluster</a:t>
            </a:r>
            <a:endParaRPr lang="en-US" dirty="0"/>
          </a:p>
        </p:txBody>
      </p:sp>
      <p:pic>
        <p:nvPicPr>
          <p:cNvPr id="1026" name="Picture 2" descr="E:\Clustering\Hourly 2G Traffic 201804\Elbow_Senin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001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ne Callout 3 3"/>
          <p:cNvSpPr/>
          <p:nvPr/>
        </p:nvSpPr>
        <p:spPr>
          <a:xfrm>
            <a:off x="5943600" y="5181600"/>
            <a:ext cx="6096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66040"/>
              <a:gd name="adj8" fmla="val 141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6031468"/>
            <a:ext cx="212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dirty="0" err="1" smtClean="0"/>
              <a:t>terpilih</a:t>
            </a:r>
            <a:r>
              <a:rPr lang="en-US" dirty="0" smtClean="0"/>
              <a:t>, k=26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1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Jumlah</a:t>
            </a:r>
            <a:r>
              <a:rPr lang="en-US" dirty="0" smtClean="0"/>
              <a:t> Cell Hourly </a:t>
            </a:r>
            <a:r>
              <a:rPr lang="en-US" dirty="0" err="1" smtClean="0"/>
              <a:t>dan</a:t>
            </a:r>
            <a:r>
              <a:rPr lang="en-US" dirty="0" smtClean="0"/>
              <a:t> WSS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735402"/>
              </p:ext>
            </p:extLst>
          </p:nvPr>
        </p:nvGraphicFramePr>
        <p:xfrm>
          <a:off x="457200" y="1600200"/>
          <a:ext cx="8229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Jumlah cell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 ke-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Jumlah cell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 ke-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Jumlah cell</a:t>
                      </a: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421,697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11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97,861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246,037 </a:t>
                      </a: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219,784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823,620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140,840 </a:t>
                      </a: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151,653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174,158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183,087 </a:t>
                      </a: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166,532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6,912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269,452 </a:t>
                      </a: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206,202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15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61,497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209,558 </a:t>
                      </a: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176,792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232,379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34,636 </a:t>
                      </a: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21,706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156,760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18,081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206,800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  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1,305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19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217,571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56,045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20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19,593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Total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4,520,558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6901" y="5431246"/>
            <a:ext cx="560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Within Sum of Squares = </a:t>
            </a:r>
            <a:r>
              <a:rPr lang="en-US" dirty="0" err="1" smtClean="0"/>
              <a:t>between_SS</a:t>
            </a:r>
            <a:r>
              <a:rPr lang="en-US" dirty="0" smtClean="0"/>
              <a:t> / </a:t>
            </a:r>
            <a:r>
              <a:rPr lang="en-US" dirty="0" err="1" smtClean="0"/>
              <a:t>total_SS</a:t>
            </a:r>
            <a:r>
              <a:rPr lang="en-US" dirty="0" smtClean="0"/>
              <a:t> =  </a:t>
            </a:r>
            <a:r>
              <a:rPr lang="en-US" b="1" dirty="0" smtClean="0"/>
              <a:t>93.3 %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282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Sebaran</a:t>
            </a:r>
            <a:r>
              <a:rPr lang="en-US" dirty="0" smtClean="0"/>
              <a:t> cell di </a:t>
            </a:r>
            <a:r>
              <a:rPr lang="en-US" dirty="0" err="1" smtClean="0"/>
              <a:t>masing-masing</a:t>
            </a:r>
            <a:r>
              <a:rPr lang="en-US" dirty="0" smtClean="0"/>
              <a:t> Cluster per jam</a:t>
            </a:r>
            <a:endParaRPr lang="en-US" dirty="0"/>
          </a:p>
        </p:txBody>
      </p:sp>
      <p:pic>
        <p:nvPicPr>
          <p:cNvPr id="2050" name="Picture 2" descr="E:\Clustering\Hourly 2G Traffic 201804\Senin04_Cl_mea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610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average traffic per cluster hourly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  <a:hlinkClick r:id="rId2" action="ppaction://hlinkfile"/>
              </a:rPr>
              <a:t>klik</a:t>
            </a:r>
            <a:r>
              <a:rPr lang="en-US" dirty="0" smtClean="0">
                <a:sym typeface="Wingdings" panose="05000000000000000000" pitchFamily="2" charset="2"/>
                <a:hlinkClick r:id="rId2" action="ppaction://hlinkfile"/>
              </a:rPr>
              <a:t> file </a:t>
            </a:r>
            <a:r>
              <a:rPr lang="en-US" dirty="0" err="1" smtClean="0">
                <a:sym typeface="Wingdings" panose="05000000000000000000" pitchFamily="2" charset="2"/>
                <a:hlinkClick r:id="rId2" action="ppaction://hlinkfile"/>
              </a:rPr>
              <a:t>disini</a:t>
            </a:r>
            <a:endParaRPr lang="en-US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dirty="0" err="1" smtClean="0"/>
              <a:t>Melalukan</a:t>
            </a:r>
            <a:r>
              <a:rPr lang="en-US" dirty="0" smtClean="0"/>
              <a:t> </a:t>
            </a:r>
            <a:r>
              <a:rPr lang="en-US" dirty="0" err="1" smtClean="0"/>
              <a:t>interpolasi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data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diinterpolasi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menyamakan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, jam, </a:t>
            </a:r>
            <a:r>
              <a:rPr lang="en-US" dirty="0" err="1" smtClean="0"/>
              <a:t>dan</a:t>
            </a:r>
            <a:r>
              <a:rPr lang="en-US" dirty="0" smtClean="0"/>
              <a:t> lac-ci.</a:t>
            </a:r>
          </a:p>
        </p:txBody>
      </p:sp>
    </p:spTree>
    <p:extLst>
      <p:ext uri="{BB962C8B-B14F-4D97-AF65-F5344CB8AC3E}">
        <p14:creationId xmlns:p14="http://schemas.microsoft.com/office/powerpoint/2010/main" val="372017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8099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Erricson</a:t>
            </a:r>
            <a:r>
              <a:rPr lang="en-US" dirty="0" smtClean="0"/>
              <a:t>, Kalimantan,</a:t>
            </a:r>
            <a:r>
              <a:rPr lang="en-US" dirty="0"/>
              <a:t> </a:t>
            </a:r>
            <a:r>
              <a:rPr lang="en-US" dirty="0" smtClean="0"/>
              <a:t>BTS BPP009A, </a:t>
            </a:r>
            <a:r>
              <a:rPr lang="en-US" dirty="0" err="1" smtClean="0"/>
              <a:t>lacci</a:t>
            </a:r>
            <a:r>
              <a:rPr lang="en-US" dirty="0" smtClean="0"/>
              <a:t> 1872840091.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791380"/>
              </p:ext>
            </p:extLst>
          </p:nvPr>
        </p:nvGraphicFramePr>
        <p:xfrm>
          <a:off x="304799" y="1676400"/>
          <a:ext cx="8458201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926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205</Words>
  <Application>Microsoft Office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Clustering  Hourly 2G Traffic</vt:lpstr>
      <vt:lpstr>Pilihan Cluster</vt:lpstr>
      <vt:lpstr>Jumlah Cell Hourly dan WSS</vt:lpstr>
      <vt:lpstr>Sebaran cell di masing-masing Cluster per jam</vt:lpstr>
      <vt:lpstr>Teknik Validasi dengan Cluster</vt:lpstr>
      <vt:lpstr>Gambaran Hasil Estimasi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Hourly 2G Traffic</dc:title>
  <dc:creator>Silvi</dc:creator>
  <cp:lastModifiedBy>Silvi</cp:lastModifiedBy>
  <cp:revision>7</cp:revision>
  <dcterms:created xsi:type="dcterms:W3CDTF">2018-06-03T09:48:04Z</dcterms:created>
  <dcterms:modified xsi:type="dcterms:W3CDTF">2018-06-03T11:26:23Z</dcterms:modified>
</cp:coreProperties>
</file>