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2FD1-ED14-4B0A-9C3A-F0B6F35C404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17E3B-5133-4405-8679-974D1B5D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5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localhost/property/backend/web/index.php?r=custom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yiisoft/yii2-app-advanced/blob/master/docs/guide/start-installatio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perty/frontend/web/index.php" TargetMode="External"/><Relationship Id="rId2" Type="http://schemas.openxmlformats.org/officeDocument/2006/relationships/hyperlink" Target="http://localhost/property/backend/web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yiiframework.com/doc-2.0/guide-db-migra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msaeedstudio.com/themes/AdminLTE/index2.html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github.com/dmstr/yii2-adminlte-as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>
          <a:xfrm>
            <a:off x="-1" y="10698"/>
            <a:ext cx="12192001" cy="68274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644" y="6264965"/>
            <a:ext cx="8070572" cy="593035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By: Muhammad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Nurahman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@2017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GII (</a:t>
            </a:r>
            <a:r>
              <a:rPr lang="en-US" dirty="0" err="1" smtClean="0"/>
              <a:t>Yii</a:t>
            </a:r>
            <a:r>
              <a:rPr lang="en-US" dirty="0" smtClean="0"/>
              <a:t> Generator)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http://localhost/property/backend/web/index.php?r=gii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3054"/>
            <a:ext cx="6370983" cy="3442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5861" y="2557670"/>
            <a:ext cx="2152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Model Generator</a:t>
            </a:r>
          </a:p>
          <a:p>
            <a:pPr marL="342900" indent="-342900">
              <a:buAutoNum type="arabicPeriod"/>
            </a:pPr>
            <a:r>
              <a:rPr lang="en-US" dirty="0" smtClean="0"/>
              <a:t>Crud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482" r="24356"/>
          <a:stretch/>
        </p:blipFill>
        <p:spPr>
          <a:xfrm>
            <a:off x="225287" y="1690688"/>
            <a:ext cx="5936974" cy="4571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GII (Model Generator)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01078" y="3034748"/>
            <a:ext cx="1775792" cy="16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583" t="1596"/>
          <a:stretch/>
        </p:blipFill>
        <p:spPr>
          <a:xfrm>
            <a:off x="4237207" y="1417982"/>
            <a:ext cx="6235500" cy="4227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867" y="4486691"/>
            <a:ext cx="6232350" cy="1682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4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72" y="166343"/>
            <a:ext cx="10515600" cy="1325563"/>
          </a:xfrm>
        </p:spPr>
        <p:txBody>
          <a:bodyPr/>
          <a:lstStyle/>
          <a:p>
            <a:r>
              <a:rPr lang="en-US" dirty="0" smtClean="0"/>
              <a:t>GII (CRUD Generator)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76" t="277" r="11907" b="2822"/>
          <a:stretch/>
        </p:blipFill>
        <p:spPr>
          <a:xfrm>
            <a:off x="152972" y="1491906"/>
            <a:ext cx="7357212" cy="4617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963" t="1408" r="6713" b="8289"/>
          <a:stretch/>
        </p:blipFill>
        <p:spPr>
          <a:xfrm>
            <a:off x="5747104" y="-447794"/>
            <a:ext cx="5226374" cy="3787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5574" r="36760" b="56739"/>
          <a:stretch/>
        </p:blipFill>
        <p:spPr>
          <a:xfrm>
            <a:off x="5126978" y="4660404"/>
            <a:ext cx="3962400" cy="1942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31167"/>
          <a:stretch/>
        </p:blipFill>
        <p:spPr>
          <a:xfrm>
            <a:off x="7510184" y="3035266"/>
            <a:ext cx="3358257" cy="1530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4454" t="88" r="36657" b="69748"/>
          <a:stretch/>
        </p:blipFill>
        <p:spPr>
          <a:xfrm>
            <a:off x="8112935" y="5095350"/>
            <a:ext cx="4079065" cy="13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GII (Result)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2183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http://localhost/property/backend/web/index.php?r=customer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1" y="3110501"/>
            <a:ext cx="5576151" cy="3012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937"/>
            <a:ext cx="5711687" cy="3085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562" y="2138976"/>
            <a:ext cx="5721554" cy="3091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781" y="4234483"/>
            <a:ext cx="4537115" cy="24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16" t="1786" r="35232" b="60564"/>
          <a:stretch/>
        </p:blipFill>
        <p:spPr>
          <a:xfrm>
            <a:off x="228600" y="3085272"/>
            <a:ext cx="6811618" cy="2646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011" b="26576"/>
          <a:stretch/>
        </p:blipFill>
        <p:spPr>
          <a:xfrm>
            <a:off x="2986600" y="2472348"/>
            <a:ext cx="6051383" cy="3872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htdocs</a:t>
            </a:r>
            <a:r>
              <a:rPr lang="en-US" sz="2000" dirty="0" smtClean="0"/>
              <a:t>\property\backend\views\layouts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419060" y="4545496"/>
            <a:ext cx="4545495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520" y="689527"/>
            <a:ext cx="3581400" cy="4286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2520" y="2472348"/>
            <a:ext cx="2174906" cy="612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 (Configuration)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htdocs</a:t>
            </a:r>
            <a:r>
              <a:rPr lang="en-US" sz="2000" dirty="0" smtClean="0"/>
              <a:t>\property\common\</a:t>
            </a:r>
            <a:r>
              <a:rPr lang="en-US" sz="2000" dirty="0" err="1" smtClean="0"/>
              <a:t>config</a:t>
            </a:r>
            <a:r>
              <a:rPr lang="en-US" sz="2000" dirty="0" smtClean="0"/>
              <a:t>\</a:t>
            </a:r>
            <a:r>
              <a:rPr lang="en-US" sz="2000" dirty="0" err="1" smtClean="0"/>
              <a:t>main.php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9" y="2975113"/>
            <a:ext cx="5943393" cy="2537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6722" b="45429"/>
          <a:stretch/>
        </p:blipFill>
        <p:spPr>
          <a:xfrm>
            <a:off x="5023817" y="2445026"/>
            <a:ext cx="5630932" cy="38360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5914" y="4363071"/>
            <a:ext cx="3538330" cy="79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46053" y="538549"/>
            <a:ext cx="3498574" cy="9541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'</a:t>
            </a:r>
            <a:r>
              <a:rPr lang="en-US" sz="1400" dirty="0" err="1" smtClean="0"/>
              <a:t>authManager</a:t>
            </a:r>
            <a:r>
              <a:rPr lang="en-US" sz="1400" dirty="0" smtClean="0"/>
              <a:t>' =&gt; [		 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'class' =&gt; '</a:t>
            </a:r>
            <a:r>
              <a:rPr lang="en-US" sz="1400" dirty="0" err="1" smtClean="0"/>
              <a:t>yii</a:t>
            </a:r>
            <a:r>
              <a:rPr lang="en-US" sz="1400" dirty="0" smtClean="0"/>
              <a:t>\</a:t>
            </a:r>
            <a:r>
              <a:rPr lang="en-US" sz="1400" dirty="0" err="1" smtClean="0"/>
              <a:t>rbac</a:t>
            </a:r>
            <a:r>
              <a:rPr lang="en-US" sz="1400" dirty="0" smtClean="0"/>
              <a:t>\</a:t>
            </a:r>
            <a:r>
              <a:rPr lang="en-US" sz="1400" dirty="0" err="1" smtClean="0"/>
              <a:t>DbManager</a:t>
            </a:r>
            <a:r>
              <a:rPr lang="en-US" sz="1400" dirty="0" smtClean="0"/>
              <a:t>', 	'</a:t>
            </a:r>
            <a:r>
              <a:rPr lang="en-US" sz="1400" dirty="0" err="1" smtClean="0"/>
              <a:t>defaultRoles</a:t>
            </a:r>
            <a:r>
              <a:rPr lang="en-US" sz="1400" dirty="0" smtClean="0"/>
              <a:t>' =&gt; ['guest'],</a:t>
            </a:r>
          </a:p>
          <a:p>
            <a:r>
              <a:rPr lang="en-US" sz="1400" dirty="0" smtClean="0"/>
              <a:t>],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79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 (Create Table Access Control)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Copy file </a:t>
            </a:r>
            <a:r>
              <a:rPr lang="en-US" sz="1800" dirty="0" err="1" smtClean="0">
                <a:solidFill>
                  <a:srgbClr val="FF0000"/>
                </a:solidFill>
              </a:rPr>
              <a:t>htdocs</a:t>
            </a:r>
            <a:r>
              <a:rPr lang="en-US" sz="1800" dirty="0" smtClean="0">
                <a:solidFill>
                  <a:srgbClr val="FF0000"/>
                </a:solidFill>
              </a:rPr>
              <a:t>\property\vendor\</a:t>
            </a:r>
            <a:r>
              <a:rPr lang="en-US" sz="1800" dirty="0" err="1" smtClean="0">
                <a:solidFill>
                  <a:srgbClr val="FF0000"/>
                </a:solidFill>
              </a:rPr>
              <a:t>yiisoft</a:t>
            </a:r>
            <a:r>
              <a:rPr lang="en-US" sz="1800" dirty="0" smtClean="0">
                <a:solidFill>
                  <a:srgbClr val="FF0000"/>
                </a:solidFill>
              </a:rPr>
              <a:t>\yii2\</a:t>
            </a:r>
            <a:r>
              <a:rPr lang="en-US" sz="1800" dirty="0" err="1" smtClean="0">
                <a:solidFill>
                  <a:srgbClr val="FF0000"/>
                </a:solidFill>
              </a:rPr>
              <a:t>rbac</a:t>
            </a:r>
            <a:r>
              <a:rPr lang="en-US" sz="1800" dirty="0" smtClean="0">
                <a:solidFill>
                  <a:srgbClr val="FF0000"/>
                </a:solidFill>
              </a:rPr>
              <a:t>\migrations m140506_102106_rbac_init </a:t>
            </a:r>
          </a:p>
          <a:p>
            <a:pPr marL="0" indent="0">
              <a:buNone/>
            </a:pP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htdocs</a:t>
            </a:r>
            <a:r>
              <a:rPr lang="en-US" sz="1800" dirty="0" smtClean="0">
                <a:solidFill>
                  <a:srgbClr val="FF0000"/>
                </a:solidFill>
              </a:rPr>
              <a:t>\property\console\migrations</a:t>
            </a:r>
          </a:p>
          <a:p>
            <a:pPr marL="0" indent="0">
              <a:buNone/>
            </a:pPr>
            <a:r>
              <a:rPr lang="en-US" sz="1800" dirty="0" err="1" smtClean="0"/>
              <a:t>Lalu</a:t>
            </a:r>
            <a:r>
              <a:rPr lang="en-US" sz="1800" dirty="0" smtClean="0"/>
              <a:t> </a:t>
            </a:r>
            <a:r>
              <a:rPr lang="en-US" sz="1800" dirty="0" err="1" smtClean="0"/>
              <a:t>jalankan</a:t>
            </a:r>
            <a:r>
              <a:rPr lang="en-US" sz="1800" dirty="0" smtClean="0"/>
              <a:t> migrate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5841"/>
          <a:stretch/>
        </p:blipFill>
        <p:spPr>
          <a:xfrm>
            <a:off x="838200" y="3389313"/>
            <a:ext cx="6448425" cy="81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0120"/>
          <a:stretch/>
        </p:blipFill>
        <p:spPr>
          <a:xfrm>
            <a:off x="838199" y="4696896"/>
            <a:ext cx="6448425" cy="1344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267" y="2282135"/>
            <a:ext cx="6448425" cy="3028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593" y="4868803"/>
            <a:ext cx="3368153" cy="1615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39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 (Table Information)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272920"/>
            <a:ext cx="6112758" cy="1036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088" y="1544865"/>
            <a:ext cx="5925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Auth</a:t>
            </a:r>
            <a:r>
              <a:rPr lang="en-US" b="1" dirty="0" smtClean="0"/>
              <a:t> Item</a:t>
            </a:r>
          </a:p>
          <a:p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table master jenis2 role </a:t>
            </a:r>
            <a:r>
              <a:rPr lang="en-US" sz="1400" dirty="0" err="1" smtClean="0"/>
              <a:t>apa</a:t>
            </a:r>
            <a:r>
              <a:rPr lang="en-US" sz="1400" dirty="0" smtClean="0"/>
              <a:t> </a:t>
            </a:r>
            <a:r>
              <a:rPr lang="en-US" sz="1400" dirty="0" err="1" smtClean="0"/>
              <a:t>saja</a:t>
            </a:r>
            <a:r>
              <a:rPr lang="en-US" sz="1400" dirty="0" smtClean="0"/>
              <a:t> yang </a:t>
            </a:r>
            <a:r>
              <a:rPr lang="en-US" sz="1400" dirty="0" err="1" smtClean="0"/>
              <a:t>akan</a:t>
            </a:r>
            <a:r>
              <a:rPr lang="en-US" sz="1400" dirty="0" smtClean="0"/>
              <a:t> di </a:t>
            </a:r>
            <a:r>
              <a:rPr lang="en-US" sz="1400" dirty="0" err="1" smtClean="0"/>
              <a:t>gunakan</a:t>
            </a:r>
            <a:r>
              <a:rPr lang="en-US" sz="1400" dirty="0" smtClean="0"/>
              <a:t> di </a:t>
            </a:r>
            <a:r>
              <a:rPr lang="en-US" sz="1400" dirty="0" err="1" smtClean="0"/>
              <a:t>sistem</a:t>
            </a:r>
            <a:endParaRPr lang="en-U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298260"/>
            <a:ext cx="2876136" cy="6339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0088" y="3412302"/>
            <a:ext cx="410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Auth</a:t>
            </a:r>
            <a:r>
              <a:rPr lang="en-US" b="1" dirty="0" smtClean="0"/>
              <a:t> Assignment</a:t>
            </a:r>
          </a:p>
          <a:p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table mapping </a:t>
            </a:r>
            <a:r>
              <a:rPr lang="en-US" sz="1400" dirty="0" err="1" smtClean="0"/>
              <a:t>antara</a:t>
            </a:r>
            <a:r>
              <a:rPr lang="en-US" sz="1400" dirty="0" smtClean="0"/>
              <a:t> role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user.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0088" y="5125850"/>
            <a:ext cx="5885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Sementara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2 table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4 table yang </a:t>
            </a:r>
            <a:r>
              <a:rPr lang="en-US" sz="1400" dirty="0" err="1" smtClean="0"/>
              <a:t>disediakan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RBAC in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32" y="1978922"/>
            <a:ext cx="5267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Yii2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33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https://github.com/yiisoft/yii2-app-advanced/blob/master/docs/guide/start-installation.md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250" t="11023" r="2842" b="20543"/>
          <a:stretch/>
        </p:blipFill>
        <p:spPr>
          <a:xfrm>
            <a:off x="838200" y="2024408"/>
            <a:ext cx="9250018" cy="41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Using Composer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9" y="1549677"/>
            <a:ext cx="6448425" cy="325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930" y="2199379"/>
            <a:ext cx="6448425" cy="428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1722" y="5632174"/>
            <a:ext cx="353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Why Using Composer?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Structures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587" y="1825625"/>
            <a:ext cx="8054102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824"/>
          <a:stretch/>
        </p:blipFill>
        <p:spPr>
          <a:xfrm>
            <a:off x="278296" y="1519772"/>
            <a:ext cx="8547652" cy="50099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02993" y="3405273"/>
            <a:ext cx="4108674" cy="2544417"/>
            <a:chOff x="6115882" y="3167270"/>
            <a:chExt cx="4881577" cy="3009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7900" t="15763" r="63094" b="62547"/>
            <a:stretch/>
          </p:blipFill>
          <p:spPr>
            <a:xfrm>
              <a:off x="6115882" y="3167270"/>
              <a:ext cx="4881577" cy="3009693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Rectangle 5"/>
            <p:cNvSpPr/>
            <p:nvPr/>
          </p:nvSpPr>
          <p:spPr>
            <a:xfrm>
              <a:off x="6115882" y="3167270"/>
              <a:ext cx="2179979" cy="502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15882" y="4816139"/>
              <a:ext cx="2179979" cy="4240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8426" t="88" r="45936" b="40338"/>
          <a:stretch/>
        </p:blipFill>
        <p:spPr>
          <a:xfrm>
            <a:off x="6881743" y="826208"/>
            <a:ext cx="4636967" cy="4187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3202993" y="3860432"/>
            <a:ext cx="1834822" cy="4246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52939" y="4108174"/>
            <a:ext cx="1139687" cy="31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598173"/>
            <a:ext cx="5044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http://localhost/property/backend/web/index.php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http://localhost/property/frontend/web/index.php</a:t>
            </a:r>
            <a:r>
              <a:rPr lang="en-US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417" y="3920187"/>
            <a:ext cx="3761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Access Your Applications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8256" t="50607" r="69882" b="39077"/>
          <a:stretch/>
        </p:blipFill>
        <p:spPr>
          <a:xfrm>
            <a:off x="838200" y="2146852"/>
            <a:ext cx="2633870" cy="1237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205" y="348855"/>
            <a:ext cx="6448425" cy="3257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601562"/>
            <a:ext cx="5897217" cy="31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823" t="1031" r="24843" b="49576"/>
          <a:stretch/>
        </p:blipFill>
        <p:spPr>
          <a:xfrm>
            <a:off x="732183" y="1465401"/>
            <a:ext cx="8110330" cy="3472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1" r="44710" b="34492"/>
          <a:stretch/>
        </p:blipFill>
        <p:spPr>
          <a:xfrm>
            <a:off x="3672096" y="1968983"/>
            <a:ext cx="7193896" cy="46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http://www.yiiframework.com/doc-2.0/guide-db-migrations.html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3448"/>
          <a:stretch/>
        </p:blipFill>
        <p:spPr>
          <a:xfrm>
            <a:off x="628238" y="2397609"/>
            <a:ext cx="6448425" cy="101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53720"/>
          <a:stretch/>
        </p:blipFill>
        <p:spPr>
          <a:xfrm>
            <a:off x="1149004" y="3023567"/>
            <a:ext cx="6448425" cy="1772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32159"/>
          <a:stretch/>
        </p:blipFill>
        <p:spPr>
          <a:xfrm>
            <a:off x="4905375" y="4001294"/>
            <a:ext cx="6448425" cy="2597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644" y="2668415"/>
            <a:ext cx="3374747" cy="17943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94644" y="4048768"/>
            <a:ext cx="2925417" cy="424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Admin LTE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https://github.com/dmstr/yii2-adminlte-asset</a:t>
            </a:r>
            <a:r>
              <a:rPr lang="en-US" sz="2000" dirty="0" smtClean="0"/>
              <a:t> -&gt; install</a:t>
            </a:r>
          </a:p>
          <a:p>
            <a:r>
              <a:rPr lang="en-US" sz="2000" dirty="0" smtClean="0">
                <a:hlinkClick r:id="rId3"/>
              </a:rPr>
              <a:t>https://almsaeedstudio.com/themes/AdminLTE/index2.html</a:t>
            </a:r>
            <a:r>
              <a:rPr lang="en-US" sz="2000" dirty="0" smtClean="0"/>
              <a:t> -&gt; sample original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23" b="32795"/>
          <a:stretch/>
        </p:blipFill>
        <p:spPr>
          <a:xfrm>
            <a:off x="406117" y="3180522"/>
            <a:ext cx="2482855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52037" b="26765"/>
          <a:stretch/>
        </p:blipFill>
        <p:spPr>
          <a:xfrm>
            <a:off x="2629181" y="2703444"/>
            <a:ext cx="5004072" cy="41280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88972" y="5605670"/>
            <a:ext cx="3662841" cy="172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18100" b="76525"/>
          <a:stretch/>
        </p:blipFill>
        <p:spPr>
          <a:xfrm>
            <a:off x="6504611" y="3044793"/>
            <a:ext cx="5281272" cy="8988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b="18378"/>
          <a:stretch/>
        </p:blipFill>
        <p:spPr>
          <a:xfrm>
            <a:off x="6514124" y="3858981"/>
            <a:ext cx="5380396" cy="26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Admin LTE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htdocs</a:t>
            </a:r>
            <a:r>
              <a:rPr lang="en-US" sz="1800" dirty="0" smtClean="0"/>
              <a:t>\property\vendor\</a:t>
            </a:r>
            <a:r>
              <a:rPr lang="en-US" sz="1800" dirty="0" err="1" smtClean="0"/>
              <a:t>dmstr</a:t>
            </a:r>
            <a:r>
              <a:rPr lang="en-US" sz="1800" dirty="0" smtClean="0"/>
              <a:t>\yii2-adminlte-asset\example-views\</a:t>
            </a:r>
            <a:r>
              <a:rPr lang="en-US" sz="1800" dirty="0" err="1" smtClean="0"/>
              <a:t>yiisoft</a:t>
            </a:r>
            <a:r>
              <a:rPr lang="en-US" sz="1800" dirty="0" smtClean="0"/>
              <a:t>\yii2-app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Buka</a:t>
            </a:r>
            <a:r>
              <a:rPr lang="en-US" sz="1800" dirty="0" smtClean="0"/>
              <a:t> path di </a:t>
            </a:r>
            <a:r>
              <a:rPr lang="en-US" sz="1800" dirty="0" err="1" smtClean="0"/>
              <a:t>atas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2565951"/>
            <a:ext cx="8801100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207170"/>
            <a:ext cx="616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Copy Folder </a:t>
            </a:r>
            <a:r>
              <a:rPr lang="en-US" dirty="0" smtClean="0"/>
              <a:t>layouts </a:t>
            </a:r>
            <a:r>
              <a:rPr lang="en-US" dirty="0" err="1" smtClean="0"/>
              <a:t>dan</a:t>
            </a:r>
            <a:r>
              <a:rPr lang="en-US" dirty="0" smtClean="0"/>
              <a:t> site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htdocs</a:t>
            </a:r>
            <a:r>
              <a:rPr lang="en-US" dirty="0" smtClean="0"/>
              <a:t>\property\backend\views</a:t>
            </a:r>
            <a:endParaRPr lang="en-US" dirty="0"/>
          </a:p>
          <a:p>
            <a:r>
              <a:rPr lang="en-US" dirty="0" smtClean="0"/>
              <a:t>Replace file yang </a:t>
            </a:r>
            <a:r>
              <a:rPr lang="en-US" dirty="0" err="1" smtClean="0"/>
              <a:t>ada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65" y="4966645"/>
            <a:ext cx="7486650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-10" t="88"/>
          <a:stretch/>
        </p:blipFill>
        <p:spPr>
          <a:xfrm>
            <a:off x="7661525" y="4337364"/>
            <a:ext cx="4141080" cy="22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177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Installing Yii2</vt:lpstr>
      <vt:lpstr>Install Using Composer</vt:lpstr>
      <vt:lpstr>Advanced Structures</vt:lpstr>
      <vt:lpstr>Init</vt:lpstr>
      <vt:lpstr>Configuration</vt:lpstr>
      <vt:lpstr>DB Migrations</vt:lpstr>
      <vt:lpstr>Apply Admin LTE Template</vt:lpstr>
      <vt:lpstr>Apply Admin LTE Template</vt:lpstr>
      <vt:lpstr>GII (Yii Generator)</vt:lpstr>
      <vt:lpstr>GII (Model Generator)</vt:lpstr>
      <vt:lpstr>GII (CRUD Generator)</vt:lpstr>
      <vt:lpstr>GII (Result)</vt:lpstr>
      <vt:lpstr>Menu</vt:lpstr>
      <vt:lpstr>RBAC (Configuration)</vt:lpstr>
      <vt:lpstr>RBAC (Create Table Access Control)</vt:lpstr>
      <vt:lpstr>RBAC (Table Information)</vt:lpstr>
      <vt:lpstr>Apply RBAC in Controller</vt:lpstr>
    </vt:vector>
  </TitlesOfParts>
  <Company>PT Telekomunikasi Selular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muhammad_nurrahman</dc:creator>
  <cp:lastModifiedBy>muhammad_nurrahman</cp:lastModifiedBy>
  <cp:revision>46</cp:revision>
  <dcterms:created xsi:type="dcterms:W3CDTF">2017-04-26T20:07:38Z</dcterms:created>
  <dcterms:modified xsi:type="dcterms:W3CDTF">2017-05-10T03:22:06Z</dcterms:modified>
</cp:coreProperties>
</file>