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B179F3-3884-4993-9C49-B2155487F744}" type="datetimeFigureOut">
              <a:rPr lang="id-ID" smtClean="0"/>
              <a:t>21/04/2019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69CFFBB-10C8-4F83-BF66-8D3B83C66225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564087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Assalamu’alaikum wr.wb.</a:t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Aplikasi Penjualan Pulsa</a:t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Irwansyah (1810631170197)</a:t>
            </a:r>
            <a:br>
              <a:rPr lang="id-ID" dirty="0" smtClean="0"/>
            </a:br>
            <a:r>
              <a:rPr lang="id-ID" dirty="0" smtClean="0"/>
              <a:t>Zajuli Taupiq Bisri (1810631170198)</a:t>
            </a:r>
            <a:br>
              <a:rPr lang="id-ID" dirty="0" smtClean="0"/>
            </a:br>
            <a:r>
              <a:rPr lang="id-ID" dirty="0" smtClean="0"/>
              <a:t>Kelas : 2G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Pembagian 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767282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Irwansyah (1810631170197</a:t>
            </a:r>
            <a:r>
              <a:rPr lang="id-ID" dirty="0" smtClean="0"/>
              <a:t>)</a:t>
            </a:r>
          </a:p>
          <a:p>
            <a:pPr>
              <a:buNone/>
            </a:pPr>
            <a:r>
              <a:rPr lang="id-ID" dirty="0" smtClean="0"/>
              <a:t>Tugas : Membuat program</a:t>
            </a:r>
          </a:p>
          <a:p>
            <a:pPr>
              <a:buNone/>
            </a:pPr>
            <a:r>
              <a:rPr lang="id-ID" dirty="0" smtClean="0"/>
              <a:t>         : Membuat laporan</a:t>
            </a:r>
          </a:p>
          <a:p>
            <a:pPr>
              <a:buNone/>
            </a:pPr>
            <a:r>
              <a:rPr lang="id-ID" dirty="0" smtClean="0"/>
              <a:t>         : Membuat materi presentasi</a:t>
            </a:r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Zajuli </a:t>
            </a:r>
            <a:r>
              <a:rPr lang="id-ID" dirty="0" smtClean="0"/>
              <a:t>Taupiq Bisri (1810631170198</a:t>
            </a:r>
            <a:r>
              <a:rPr lang="id-ID" dirty="0" smtClean="0"/>
              <a:t>)</a:t>
            </a:r>
          </a:p>
          <a:p>
            <a:pPr>
              <a:buNone/>
            </a:pPr>
            <a:r>
              <a:rPr lang="id-ID" dirty="0" smtClean="0"/>
              <a:t>Tugas </a:t>
            </a:r>
            <a:r>
              <a:rPr lang="id-ID" dirty="0" smtClean="0"/>
              <a:t>: Membuat program</a:t>
            </a:r>
          </a:p>
          <a:p>
            <a:pPr>
              <a:buNone/>
            </a:pPr>
            <a:r>
              <a:rPr lang="id-ID" dirty="0" smtClean="0"/>
              <a:t>   </a:t>
            </a:r>
            <a:r>
              <a:rPr lang="id-ID" dirty="0" smtClean="0"/>
              <a:t>      </a:t>
            </a:r>
            <a:r>
              <a:rPr lang="id-ID" dirty="0" smtClean="0"/>
              <a:t>: Membuat laporan</a:t>
            </a:r>
          </a:p>
          <a:p>
            <a:pPr>
              <a:buNone/>
            </a:pPr>
            <a:r>
              <a:rPr lang="id-ID" dirty="0" smtClean="0"/>
              <a:t>       </a:t>
            </a:r>
            <a:r>
              <a:rPr lang="id-ID" dirty="0" smtClean="0"/>
              <a:t>  </a:t>
            </a:r>
            <a:r>
              <a:rPr lang="id-ID" dirty="0" smtClean="0"/>
              <a:t>: Membuat materi presentasi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>Deskripsi </a:t>
            </a:r>
            <a:r>
              <a:rPr lang="id-ID" b="1" dirty="0" smtClean="0"/>
              <a:t>Fasilitas Aplikasi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85860"/>
            <a:ext cx="7498080" cy="5357850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id-ID" b="1" dirty="0" smtClean="0"/>
              <a:t>				Fasilitas Utama</a:t>
            </a:r>
            <a:endParaRPr lang="id-ID" dirty="0" smtClean="0"/>
          </a:p>
          <a:p>
            <a:pPr lvl="0"/>
            <a:r>
              <a:rPr lang="id-ID" b="1" dirty="0" smtClean="0"/>
              <a:t>Login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</a:t>
            </a:r>
            <a:r>
              <a:rPr lang="id-ID" dirty="0" smtClean="0"/>
              <a:t>login ini akan memasukan </a:t>
            </a:r>
            <a:r>
              <a:rPr lang="id-ID" i="1" dirty="0" smtClean="0"/>
              <a:t>username </a:t>
            </a:r>
            <a:r>
              <a:rPr lang="id-ID" dirty="0" smtClean="0"/>
              <a:t>dan </a:t>
            </a:r>
            <a:r>
              <a:rPr lang="id-ID" i="1" dirty="0" smtClean="0"/>
              <a:t>password</a:t>
            </a:r>
            <a:r>
              <a:rPr lang="id-ID" dirty="0" smtClean="0"/>
              <a:t> yang telah tersimpan sebelumnya untuk mulai menggunakan aplikasi penjualan pulsa</a:t>
            </a:r>
            <a:r>
              <a:rPr lang="id-ID" dirty="0" smtClean="0"/>
              <a:t>.</a:t>
            </a:r>
            <a:r>
              <a:rPr lang="id-ID" dirty="0" smtClean="0"/>
              <a:t>	</a:t>
            </a:r>
          </a:p>
          <a:p>
            <a:pPr lvl="0"/>
            <a:r>
              <a:rPr lang="id-ID" b="1" dirty="0" smtClean="0"/>
              <a:t>Pemakai </a:t>
            </a:r>
            <a:r>
              <a:rPr lang="id-ID" b="1" dirty="0" smtClean="0"/>
              <a:t>Program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</a:t>
            </a:r>
            <a:r>
              <a:rPr lang="id-ID" dirty="0" smtClean="0"/>
              <a:t>ini akan mengisi nama pemakai aplikasi penjualan pulsa</a:t>
            </a:r>
            <a:r>
              <a:rPr lang="id-ID" dirty="0" smtClean="0"/>
              <a:t>.</a:t>
            </a:r>
            <a:r>
              <a:rPr lang="id-ID" dirty="0" smtClean="0"/>
              <a:t> </a:t>
            </a:r>
          </a:p>
          <a:p>
            <a:pPr lvl="0"/>
            <a:r>
              <a:rPr lang="id-ID" b="1" dirty="0" smtClean="0"/>
              <a:t>Menu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</a:t>
            </a:r>
            <a:r>
              <a:rPr lang="id-ID" dirty="0" smtClean="0"/>
              <a:t>menu ini akan memilih suatu pilihan yang terdapat </a:t>
            </a:r>
            <a:r>
              <a:rPr lang="id-ID" dirty="0" smtClean="0"/>
              <a:t>dalam aplikasi </a:t>
            </a:r>
            <a:r>
              <a:rPr lang="id-ID" dirty="0" smtClean="0"/>
              <a:t>penjualan pulsa.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4290"/>
            <a:ext cx="7498080" cy="6286544"/>
          </a:xfrm>
        </p:spPr>
        <p:txBody>
          <a:bodyPr>
            <a:normAutofit lnSpcReduction="10000"/>
          </a:bodyPr>
          <a:lstStyle/>
          <a:p>
            <a:pPr lvl="0"/>
            <a:r>
              <a:rPr lang="id-ID" b="1" dirty="0" smtClean="0"/>
              <a:t>Lihat </a:t>
            </a:r>
            <a:r>
              <a:rPr lang="id-ID" b="1" dirty="0" smtClean="0"/>
              <a:t>Produk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</a:t>
            </a:r>
            <a:r>
              <a:rPr lang="id-ID" dirty="0" smtClean="0"/>
              <a:t>lihat produk ini menampilkan operator pulsa yang ada di aplikasi penjualan pulsa</a:t>
            </a:r>
            <a:r>
              <a:rPr lang="id-ID" dirty="0" smtClean="0"/>
              <a:t>.</a:t>
            </a:r>
            <a:r>
              <a:rPr lang="id-ID" b="1" dirty="0" smtClean="0"/>
              <a:t>	</a:t>
            </a:r>
            <a:endParaRPr lang="id-ID" dirty="0" smtClean="0"/>
          </a:p>
          <a:p>
            <a:pPr lvl="0"/>
            <a:r>
              <a:rPr lang="id-ID" b="1" dirty="0" smtClean="0"/>
              <a:t>Lihat Harga </a:t>
            </a:r>
            <a:r>
              <a:rPr lang="id-ID" b="1" dirty="0" smtClean="0"/>
              <a:t>Produk</a:t>
            </a:r>
            <a:r>
              <a:rPr lang="id-ID" b="1" dirty="0" smtClean="0"/>
              <a:t> 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lihat harga produk ini menampilkan harga pulsa sesuai dengan harga yang ada di aplikasi penjualan pulsa.</a:t>
            </a:r>
            <a:r>
              <a:rPr lang="id-ID" dirty="0" smtClean="0"/>
              <a:t>	</a:t>
            </a:r>
          </a:p>
          <a:p>
            <a:pPr lvl="0"/>
            <a:r>
              <a:rPr lang="id-ID" b="1" dirty="0" smtClean="0"/>
              <a:t>Penjualan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penjualan ini menampilkan penjualan pulsa yang ada di aplikasi penjualan pulsa.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4290"/>
            <a:ext cx="7498080" cy="603411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id-ID" dirty="0" smtClean="0"/>
          </a:p>
          <a:p>
            <a:pPr lvl="0"/>
            <a:r>
              <a:rPr lang="id-ID" b="1" dirty="0" smtClean="0"/>
              <a:t>Rekap </a:t>
            </a:r>
            <a:r>
              <a:rPr lang="id-ID" b="1" dirty="0" smtClean="0"/>
              <a:t>Data</a:t>
            </a:r>
            <a:r>
              <a:rPr lang="id-ID" b="1" dirty="0" smtClean="0"/>
              <a:t> 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</a:t>
            </a:r>
            <a:r>
              <a:rPr lang="id-ID" dirty="0" smtClean="0"/>
              <a:t>rekap data ini menampilkan hasil dari pembelian pulsa yang telah dilakukan.  </a:t>
            </a:r>
          </a:p>
          <a:p>
            <a:pPr lvl="0"/>
            <a:r>
              <a:rPr lang="id-ID" b="1" dirty="0" smtClean="0"/>
              <a:t>Update Harga </a:t>
            </a:r>
            <a:r>
              <a:rPr lang="id-ID" b="1" dirty="0" smtClean="0"/>
              <a:t>Produk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</a:t>
            </a:r>
            <a:r>
              <a:rPr lang="id-ID" dirty="0" smtClean="0"/>
              <a:t>update harga produk ini bisa merubah harga produk yang ada di aplikasi penjualan pulsa</a:t>
            </a:r>
            <a:r>
              <a:rPr lang="id-ID" dirty="0" smtClean="0"/>
              <a:t>.</a:t>
            </a:r>
            <a:r>
              <a:rPr lang="id-ID" dirty="0" smtClean="0"/>
              <a:t> </a:t>
            </a:r>
          </a:p>
          <a:p>
            <a:pPr lvl="0"/>
            <a:r>
              <a:rPr lang="id-ID" b="1" dirty="0" smtClean="0"/>
              <a:t>Kembalikan Data Seperti </a:t>
            </a:r>
            <a:r>
              <a:rPr lang="id-ID" b="1" dirty="0" smtClean="0"/>
              <a:t>Semula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</a:t>
            </a:r>
            <a:r>
              <a:rPr lang="id-ID" dirty="0" smtClean="0"/>
              <a:t>kembalikan data seperti semula ini untuk mengembalikan data yang telah dirubah sebelumnya.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85728"/>
            <a:ext cx="7498080" cy="59626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id-ID" dirty="0" smtClean="0"/>
          </a:p>
          <a:p>
            <a:pPr lvl="0"/>
            <a:r>
              <a:rPr lang="id-ID" b="1" dirty="0" smtClean="0"/>
              <a:t>Lihat </a:t>
            </a:r>
            <a:r>
              <a:rPr lang="id-ID" b="1" dirty="0" smtClean="0"/>
              <a:t>Pendapatan</a:t>
            </a:r>
            <a:r>
              <a:rPr lang="id-ID" b="1" dirty="0" smtClean="0"/>
              <a:t> 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</a:t>
            </a:r>
            <a:r>
              <a:rPr lang="id-ID" dirty="0" smtClean="0"/>
              <a:t>lihat pendapatan ini menampilkan pendapatan yang telah terjual</a:t>
            </a:r>
            <a:r>
              <a:rPr lang="id-ID" dirty="0" smtClean="0"/>
              <a:t>.</a:t>
            </a:r>
            <a:r>
              <a:rPr lang="id-ID" dirty="0" smtClean="0"/>
              <a:t> </a:t>
            </a:r>
          </a:p>
          <a:p>
            <a:pPr lvl="0"/>
            <a:r>
              <a:rPr lang="id-ID" b="1" dirty="0" smtClean="0"/>
              <a:t>Keluar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</a:t>
            </a:r>
            <a:r>
              <a:rPr lang="id-ID" dirty="0" smtClean="0"/>
              <a:t>keluar ini untuk menutup aplikasi penjualan pulsa</a:t>
            </a:r>
            <a:r>
              <a:rPr lang="id-ID" dirty="0" smtClean="0"/>
              <a:t>.</a:t>
            </a:r>
            <a:r>
              <a:rPr lang="id-ID" dirty="0" smtClean="0"/>
              <a:t> </a:t>
            </a:r>
          </a:p>
          <a:p>
            <a:pPr lvl="0" algn="ctr">
              <a:buNone/>
            </a:pPr>
            <a:r>
              <a:rPr lang="id-ID" b="1" dirty="0" smtClean="0"/>
              <a:t>	Fasilitas Tambahan</a:t>
            </a:r>
            <a:endParaRPr lang="id-ID" dirty="0" smtClean="0"/>
          </a:p>
          <a:p>
            <a:pPr lvl="0"/>
            <a:r>
              <a:rPr lang="id-ID" b="1" dirty="0" smtClean="0"/>
              <a:t>Simpan </a:t>
            </a:r>
            <a:r>
              <a:rPr lang="id-ID" b="1" dirty="0" smtClean="0"/>
              <a:t>Data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Dibagian </a:t>
            </a:r>
            <a:r>
              <a:rPr lang="id-ID" dirty="0" smtClean="0"/>
              <a:t>simpan data ini untuk menyimpan hasil dari pembelian pulsa dalam bentuk .txt.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CodeBlocks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600" dirty="0" smtClean="0"/>
              <a:t>Deskripsi Program dan daftar fasilitas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Aplikasi penjualan pulsa ini pemakaiannya simpel dan mudah serta memiliki tampilan daftar fasilitas yang terlihat menarik.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428604"/>
            <a:ext cx="8001024" cy="5011750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Terima Kasih</a:t>
            </a:r>
            <a:br>
              <a:rPr lang="id-ID" dirty="0" smtClean="0"/>
            </a:br>
            <a:r>
              <a:rPr lang="id-ID" dirty="0" smtClean="0"/>
              <a:t>Wassalamu’alaikum wr.wb.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</TotalTime>
  <Words>73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Assalamu’alaikum wr.wb.    Aplikasi Penjualan Pulsa   Irwansyah (1810631170197) Zajuli Taupiq Bisri (1810631170198) Kelas : 2G</vt:lpstr>
      <vt:lpstr>Pembagian Tugas</vt:lpstr>
      <vt:lpstr> Deskripsi Fasilitas Aplikasi </vt:lpstr>
      <vt:lpstr>Slide 4</vt:lpstr>
      <vt:lpstr>Slide 5</vt:lpstr>
      <vt:lpstr>Slide 6</vt:lpstr>
      <vt:lpstr>Software</vt:lpstr>
      <vt:lpstr>Deskripsi Program dan daftar fasilitas</vt:lpstr>
      <vt:lpstr>Terima Kasih Wassalamu’alaikum wr.wb.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Pulsa</dc:title>
  <dc:creator>c7</dc:creator>
  <cp:lastModifiedBy>c7</cp:lastModifiedBy>
  <cp:revision>28</cp:revision>
  <dcterms:created xsi:type="dcterms:W3CDTF">2019-04-21T09:51:31Z</dcterms:created>
  <dcterms:modified xsi:type="dcterms:W3CDTF">2019-04-21T09:26:49Z</dcterms:modified>
</cp:coreProperties>
</file>