
<file path=[Content_Types].xml><?xml version="1.0" encoding="utf-8"?>
<Types xmlns="http://schemas.openxmlformats.org/package/2006/content-types">
  <Override PartName="/_rels/.rels" ContentType="application/vnd.openxmlformats-package.relationships+xml"/>
  <Override PartName="/ppt/notesSlides/_rels/notesSlide109.xml.rels" ContentType="application/vnd.openxmlformats-package.relationships+xml"/>
  <Override PartName="/ppt/notesSlides/_rels/notesSlide107.xml.rels" ContentType="application/vnd.openxmlformats-package.relationships+xml"/>
  <Override PartName="/ppt/notesSlides/_rels/notesSlide90.xml.rels" ContentType="application/vnd.openxmlformats-package.relationships+xml"/>
  <Override PartName="/ppt/notesSlides/_rels/notesSlide88.xml.rels" ContentType="application/vnd.openxmlformats-package.relationships+xml"/>
  <Override PartName="/ppt/notesSlides/_rels/notesSlide87.xml.rels" ContentType="application/vnd.openxmlformats-package.relationships+xml"/>
  <Override PartName="/ppt/notesSlides/_rels/notesSlide86.xml.rels" ContentType="application/vnd.openxmlformats-package.relationships+xml"/>
  <Override PartName="/ppt/notesSlides/_rels/notesSlide85.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81.xml.rels" ContentType="application/vnd.openxmlformats-package.relationships+xml"/>
  <Override PartName="/ppt/notesSlides/_rels/notesSlide80.xml.rels" ContentType="application/vnd.openxmlformats-package.relationships+xml"/>
  <Override PartName="/ppt/notesSlides/_rels/notesSlide79.xml.rels" ContentType="application/vnd.openxmlformats-package.relationships+xml"/>
  <Override PartName="/ppt/notesSlides/_rels/notesSlide56.xml.rels" ContentType="application/vnd.openxmlformats-package.relationships+xml"/>
  <Override PartName="/ppt/notesSlides/_rels/notesSlide64.xml.rels" ContentType="application/vnd.openxmlformats-package.relationships+xml"/>
  <Override PartName="/ppt/notesSlides/_rels/notesSlide55.xml.rels" ContentType="application/vnd.openxmlformats-package.relationships+xml"/>
  <Override PartName="/ppt/notesSlides/_rels/notesSlide9.xml.rels" ContentType="application/vnd.openxmlformats-package.relationships+xml"/>
  <Override PartName="/ppt/notesSlides/_rels/notesSlide15.xml.rels" ContentType="application/vnd.openxmlformats-package.relationships+xml"/>
  <Override PartName="/ppt/notesSlides/_rels/notesSlide74.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58.xml.rels" ContentType="application/vnd.openxmlformats-package.relationships+xml"/>
  <Override PartName="/ppt/notesSlides/_rels/notesSlide12.xml.rels" ContentType="application/vnd.openxmlformats-package.relationships+xml"/>
  <Override PartName="/ppt/notesSlides/_rels/notesSlide60.xml.rels" ContentType="application/vnd.openxmlformats-package.relationships+xml"/>
  <Override PartName="/ppt/notesSlides/_rels/notesSlide16.xml.rels" ContentType="application/vnd.openxmlformats-package.relationships+xml"/>
  <Override PartName="/ppt/notesSlides/_rels/notesSlide75.xml.rels" ContentType="application/vnd.openxmlformats-package.relationships+xml"/>
  <Override PartName="/ppt/notesSlides/_rels/notesSlide84.xml.rels" ContentType="application/vnd.openxmlformats-package.relationships+xml"/>
  <Override PartName="/ppt/notesSlides/_rels/notesSlide70.xml.rels" ContentType="application/vnd.openxmlformats-package.relationships+xml"/>
  <Override PartName="/ppt/notesSlides/_rels/notesSlide77.xml.rels" ContentType="application/vnd.openxmlformats-package.relationships+xml"/>
  <Override PartName="/ppt/notesSlides/_rels/notesSlide111.xml.rels" ContentType="application/vnd.openxmlformats-package.relationships+xml"/>
  <Override PartName="/ppt/notesSlides/_rels/notesSlide71.xml.rels" ContentType="application/vnd.openxmlformats-package.relationships+xml"/>
  <Override PartName="/ppt/notesSlides/_rels/notesSlide89.xml.rels" ContentType="application/vnd.openxmlformats-package.relationships+xml"/>
  <Override PartName="/ppt/notesSlides/_rels/notesSlide78.xml.rels" ContentType="application/vnd.openxmlformats-package.relationships+xml"/>
  <Override PartName="/ppt/notesSlides/_rels/notesSlide72.xml.rels" ContentType="application/vnd.openxmlformats-package.relationships+xml"/>
  <Override PartName="/ppt/notesSlides/_rels/notesSlide113.xml.rels" ContentType="application/vnd.openxmlformats-package.relationships+xml"/>
  <Override PartName="/ppt/notesSlides/_rels/notesSlide73.xml.rels" ContentType="application/vnd.openxmlformats-package.relationships+xml"/>
  <Override PartName="/ppt/notesSlides/_rels/notesSlide76.xml.rels" ContentType="application/vnd.openxmlformats-package.relationships+xml"/>
  <Override PartName="/ppt/notesSlides/notesSlide113.xml" ContentType="application/vnd.openxmlformats-officedocument.presentationml.notesSlide+xml"/>
  <Override PartName="/ppt/notesSlides/notesSlide107.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80.xml" ContentType="application/vnd.openxmlformats-officedocument.presentationml.notesSlide+xml"/>
  <Override PartName="/ppt/notesSlides/notesSlide79.xml" ContentType="application/vnd.openxmlformats-officedocument.presentationml.notesSlide+xml"/>
  <Override PartName="/ppt/notesSlides/notesSlide90.xml" ContentType="application/vnd.openxmlformats-officedocument.presentationml.notesSlide+xml"/>
  <Override PartName="/ppt/notesSlides/notesSlide55.xml" ContentType="application/vnd.openxmlformats-officedocument.presentationml.notesSlide+xml"/>
  <Override PartName="/ppt/notesSlides/notesSlide109.xml" ContentType="application/vnd.openxmlformats-officedocument.presentationml.notesSlide+xml"/>
  <Override PartName="/ppt/notesSlides/notesSlide7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64.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notesSlides/notesSlide75.xml" ContentType="application/vnd.openxmlformats-officedocument.presentationml.notesSlide+xml"/>
  <Override PartName="/ppt/notesSlides/notesSlide12.xml" ContentType="application/vnd.openxmlformats-officedocument.presentationml.notesSlide+xml"/>
  <Override PartName="/ppt/notesSlides/notesSlide56.xml" ContentType="application/vnd.openxmlformats-officedocument.presentationml.notesSlide+xml"/>
  <Override PartName="/ppt/notesSlides/notesSlide72.xml" ContentType="application/vnd.openxmlformats-officedocument.presentationml.notesSlide+xml"/>
  <Override PartName="/ppt/notesSlides/notesSlide10.xml" ContentType="application/vnd.openxmlformats-officedocument.presentationml.notesSlide+xml"/>
  <Override PartName="/ppt/notesSlides/notesSlide60.xml" ContentType="application/vnd.openxmlformats-officedocument.presentationml.notesSlide+xml"/>
  <Override PartName="/ppt/notesSlides/notesSlide11.xml" ContentType="application/vnd.openxmlformats-officedocument.presentationml.notesSlide+xml"/>
  <Override PartName="/ppt/notesSlides/notesSlide111.xml" ContentType="application/vnd.openxmlformats-officedocument.presentationml.notesSlide+xml"/>
  <Override PartName="/ppt/notesSlides/notesSlide58.xml" ContentType="application/vnd.openxmlformats-officedocument.presentationml.notesSlide+xml"/>
  <Override PartName="/ppt/notesSlides/notesSlide74.xml" ContentType="application/vnd.openxmlformats-officedocument.presentationml.notesSlide+xml"/>
  <Override PartName="/ppt/notesSlides/notesSlide70.xml" ContentType="application/vnd.openxmlformats-officedocument.presentationml.notesSlide+xml"/>
  <Override PartName="/ppt/notesSlides/notesSlide73.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slides/slide115.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89.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55.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_rels/slide104.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99.xml.rels" ContentType="application/vnd.openxmlformats-package.relationships+xml"/>
  <Override PartName="/ppt/slides/_rels/slide42.xml.rels" ContentType="application/vnd.openxmlformats-package.relationships+xml"/>
  <Override PartName="/ppt/slides/_rels/slide98.xml.rels" ContentType="application/vnd.openxmlformats-package.relationships+xml"/>
  <Override PartName="/ppt/slides/_rels/slide41.xml.rels" ContentType="application/vnd.openxmlformats-package.relationships+xml"/>
  <Override PartName="/ppt/slides/_rels/slide97.xml.rels" ContentType="application/vnd.openxmlformats-package.relationships+xml"/>
  <Override PartName="/ppt/slides/_rels/slide40.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95.xml.rels" ContentType="application/vnd.openxmlformats-package.relationships+xml"/>
  <Override PartName="/ppt/slides/_rels/slide36.xml.rels" ContentType="application/vnd.openxmlformats-package.relationships+xml"/>
  <Override PartName="/ppt/slides/_rels/slide94.xml.rels" ContentType="application/vnd.openxmlformats-package.relationships+xml"/>
  <Override PartName="/ppt/slides/_rels/slide35.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_rels/slide34.xml.rels" ContentType="application/vnd.openxmlformats-package.relationships+xml"/>
  <Override PartName="/ppt/slides/_rels/slide92.xml.rels" ContentType="application/vnd.openxmlformats-package.relationships+xml"/>
  <Override PartName="/ppt/slides/_rels/slide91.xml.rels" ContentType="application/vnd.openxmlformats-package.relationships+xml"/>
  <Override PartName="/ppt/slides/_rels/slide26.xml.rels" ContentType="application/vnd.openxmlformats-package.relationships+xml"/>
  <Override PartName="/ppt/slides/_rels/slide58.xml.rels" ContentType="application/vnd.openxmlformats-package.relationships+xml"/>
  <Override PartName="/ppt/slides/_rels/slide100.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17.xml.rels" ContentType="application/vnd.openxmlformats-package.relationships+xml"/>
  <Override PartName="/ppt/slides/_rels/slide86.xml.rels" ContentType="application/vnd.openxmlformats-package.relationships+xml"/>
  <Override PartName="/ppt/slides/_rels/slide114.xml.rels" ContentType="application/vnd.openxmlformats-package.relationships+xml"/>
  <Override PartName="/ppt/slides/_rels/slide24.xml.rels" ContentType="application/vnd.openxmlformats-package.relationships+xml"/>
  <Override PartName="/ppt/slides/_rels/slide82.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85.xml.rels" ContentType="application/vnd.openxmlformats-package.relationships+xml"/>
  <Override PartName="/ppt/slides/_rels/slide113.xml.rels" ContentType="application/vnd.openxmlformats-package.relationships+xml"/>
  <Override PartName="/ppt/slides/_rels/slide23.xml.rels" ContentType="application/vnd.openxmlformats-package.relationships+xml"/>
  <Override PartName="/ppt/slides/_rels/slide81.xml.rels" ContentType="application/vnd.openxmlformats-package.relationships+xml"/>
  <Override PartName="/ppt/slides/_rels/slide44.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84.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115.xml.rels" ContentType="application/vnd.openxmlformats-package.relationships+xml"/>
  <Override PartName="/ppt/slides/_rels/slide25.xml.rels" ContentType="application/vnd.openxmlformats-package.relationships+xml"/>
  <Override PartName="/ppt/slides/_rels/slide101.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68.xml.rels" ContentType="application/vnd.openxmlformats-package.relationships+xml"/>
  <Override PartName="/ppt/slides/_rels/slide102.xml.rels" ContentType="application/vnd.openxmlformats-package.relationships+xml"/>
  <Override PartName="/ppt/slides/_rels/slide12.xml.rels" ContentType="application/vnd.openxmlformats-package.relationships+xml"/>
  <Override PartName="/ppt/slides/_rels/slide70.xml.rels" ContentType="application/vnd.openxmlformats-package.relationships+xml"/>
  <Override PartName="/ppt/slides/_rels/slide33.xml.rels" ContentType="application/vnd.openxmlformats-package.relationships+xml"/>
  <Override PartName="/ppt/slides/_rels/slide19.xml.rels" ContentType="application/vnd.openxmlformats-package.relationships+xml"/>
  <Override PartName="/ppt/slides/_rels/slide39.xml.rels" ContentType="application/vnd.openxmlformats-package.relationships+xml"/>
  <Override PartName="/ppt/slides/_rels/slide90.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83.xml.rels" ContentType="application/vnd.openxmlformats-package.relationships+xml"/>
  <Override PartName="/ppt/slides/_rels/slide69.xml.rels" ContentType="application/vnd.openxmlformats-package.relationships+xml"/>
  <Override PartName="/ppt/slides/_rels/slide103.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2.xml.rels" ContentType="application/vnd.openxmlformats-package.relationships+xml"/>
  <Override PartName="/ppt/slides/_rels/slide22.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10.xml.rels" ContentType="application/vnd.openxmlformats-package.relationships+xml"/>
  <Override PartName="/ppt/slides/_rels/slide20.xml.rels" ContentType="application/vnd.openxmlformats-package.relationships+xml"/>
  <Override PartName="/ppt/slides/_rels/slide111.xml.rels" ContentType="application/vnd.openxmlformats-package.relationships+xml"/>
  <Override PartName="/ppt/slides/_rels/slide21.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105.xml.rels" ContentType="application/vnd.openxmlformats-package.relationships+xml"/>
  <Override PartName="/ppt/slides/_rels/slide52.xml.rels" ContentType="application/vnd.openxmlformats-package.relationships+xml"/>
  <Override PartName="/ppt/slides/_rels/slide106.xml.rels" ContentType="application/vnd.openxmlformats-package.relationships+xml"/>
  <Override PartName="/ppt/slides/_rels/slide53.xml.rels" ContentType="application/vnd.openxmlformats-package.relationships+xml"/>
  <Override PartName="/ppt/slides/_rels/slide107.xml.rels" ContentType="application/vnd.openxmlformats-package.relationships+xml"/>
  <Override PartName="/ppt/slides/_rels/slide54.xml.rels" ContentType="application/vnd.openxmlformats-package.relationships+xml"/>
  <Override PartName="/ppt/slides/_rels/slide108.xml.rels" ContentType="application/vnd.openxmlformats-package.relationships+xml"/>
  <Override PartName="/ppt/slides/_rels/slide55.xml.rels" ContentType="application/vnd.openxmlformats-package.relationships+xml"/>
  <Override PartName="/ppt/slides/_rels/slide109.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79.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65.xml.rels" ContentType="application/vnd.openxmlformats-package.relationships+xml"/>
  <Override PartName="/ppt/slides/_rels/slide9.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87.xml.rels" ContentType="application/vnd.openxmlformats-package.relationships+xml"/>
  <Override PartName="/ppt/slides/_rels/slide31.xml.rels" ContentType="application/vnd.openxmlformats-package.relationships+xml"/>
  <Override PartName="/ppt/slides/_rels/slide88.xml.rels" ContentType="application/vnd.openxmlformats-package.relationships+xml"/>
  <Override PartName="/ppt/slides/_rels/slide32.xml.rels" ContentType="application/vnd.openxmlformats-package.relationships+xml"/>
  <Override PartName="/ppt/slides/_rels/slide89.xml.rels" ContentType="application/vnd.openxmlformats-package.relationships+xml"/>
  <Override PartName="/ppt/slides/slide6.xml" ContentType="application/vnd.openxmlformats-officedocument.presentationml.slide+xml"/>
  <Override PartName="/ppt/slides/slide54.xml" ContentType="application/vnd.openxmlformats-officedocument.presentationml.slide+xml"/>
  <Override PartName="/ppt/slides/slide20.xml" ContentType="application/vnd.openxmlformats-officedocument.presentationml.slide+xml"/>
  <Override PartName="/ppt/slides/slide114.xml" ContentType="application/vnd.openxmlformats-officedocument.presentationml.slide+xml"/>
  <Override PartName="/ppt/slides/slide79.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3.xml" ContentType="application/vnd.openxmlformats-officedocument.presentationml.slide+xml"/>
  <Override PartName="/ppt/slides/slide8.xml" ContentType="application/vnd.openxmlformats-officedocument.presentationml.slide+xml"/>
  <Override PartName="/ppt/slides/slide56.xml" ContentType="application/vnd.openxmlformats-officedocument.presentationml.slide+xml"/>
  <Override PartName="/ppt/slides/slide109.xml" ContentType="application/vnd.openxmlformats-officedocument.presentationml.slide+xml"/>
  <Override PartName="/ppt/slides/slide10.xml" ContentType="application/vnd.openxmlformats-officedocument.presentationml.slide+xml"/>
  <Override PartName="/ppt/slides/slide104.xml" ContentType="application/vnd.openxmlformats-officedocument.presentationml.slide+xml"/>
  <Override PartName="/ppt/slides/slide69.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4.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50.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1.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5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0.xml" ContentType="application/vnd.openxmlformats-officedocument.presentationml.slide+xml"/>
  <Override PartName="/ppt/slides/slide16.xml" ContentType="application/vnd.openxmlformats-officedocument.presentationml.slide+xml"/>
  <Override PartName="/ppt/slides/slide91.xml" ContentType="application/vnd.openxmlformats-officedocument.presentationml.slide+xml"/>
  <Override PartName="/ppt/slides/slide17.xml" ContentType="application/vnd.openxmlformats-officedocument.presentationml.slide+xml"/>
  <Override PartName="/ppt/slides/slide92.xml" ContentType="application/vnd.openxmlformats-officedocument.presentationml.slide+xml"/>
  <Override PartName="/ppt/slides/slide18.xml" ContentType="application/vnd.openxmlformats-officedocument.presentationml.slide+xml"/>
  <Override PartName="/ppt/slides/slide9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00.xml" ContentType="application/vnd.openxmlformats-officedocument.presentationml.slide+xml"/>
  <Override PartName="/ppt/slides/slide65.xml" ContentType="application/vnd.openxmlformats-officedocument.presentationml.slide+xml"/>
  <Override PartName="/ppt/slides/slide101.xml" ContentType="application/vnd.openxmlformats-officedocument.presentationml.slide+xml"/>
  <Override PartName="/ppt/slides/slide66.xml" ContentType="application/vnd.openxmlformats-officedocument.presentationml.slide+xml"/>
  <Override PartName="/ppt/slides/slide102.xml" ContentType="application/vnd.openxmlformats-officedocument.presentationml.slide+xml"/>
  <Override PartName="/ppt/slides/slide67.xml" ContentType="application/vnd.openxmlformats-officedocument.presentationml.slide+xml"/>
  <Override PartName="/ppt/slides/slide103.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110.xml" ContentType="application/vnd.openxmlformats-officedocument.presentationml.slide+xml"/>
  <Override PartName="/ppt/slides/slide75.xml" ContentType="application/vnd.openxmlformats-officedocument.presentationml.slide+xml"/>
  <Override PartName="/ppt/slides/slide111.xml" ContentType="application/vnd.openxmlformats-officedocument.presentationml.slide+xml"/>
  <Override PartName="/ppt/slides/slide76.xml" ContentType="application/vnd.openxmlformats-officedocument.presentationml.slide+xml"/>
  <Override PartName="/ppt/slides/slide112.xml" ContentType="application/vnd.openxmlformats-officedocument.presentationml.slide+xml"/>
  <Override PartName="/ppt/slides/slide77.xml" ContentType="application/vnd.openxmlformats-officedocument.presentationml.slide+xml"/>
  <Override PartName="/ppt/slides/slide113.xml" ContentType="application/vnd.openxmlformats-officedocument.presentationml.slide+xml"/>
  <Override PartName="/ppt/slides/slide7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_rels/presentation.xml.rels" ContentType="application/vnd.openxmlformats-package.relationships+xml"/>
  <Override PartName="/ppt/media/image35.jpeg" ContentType="image/jpeg"/>
  <Override PartName="/ppt/media/image34.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3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2.xml" ContentType="application/vnd.openxmlformats-officedocument.theme+xml"/>
  <Override PartName="/ppt/theme/theme4.xml" ContentType="application/vnd.openxmlformats-officedocument.theme+xml"/>
  <Override PartName="/ppt/theme/theme11.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slideLayouts/slideLayout159.xml" ContentType="application/vnd.openxmlformats-officedocument.presentationml.slideLayout+xml"/>
  <Override PartName="/ppt/slideLayouts/slideLayout149.xml" ContentType="application/vnd.openxmlformats-officedocument.presentationml.slideLayout+xml"/>
  <Override PartName="/ppt/slideLayouts/slideLayout139.xml" ContentType="application/vnd.openxmlformats-officedocument.presentationml.slideLayout+xml"/>
  <Override PartName="/ppt/slideLayouts/slideLayout129.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15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154.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153.xml" ContentType="application/vnd.openxmlformats-officedocument.presentationml.slideLayout+xml"/>
  <Override PartName="/ppt/slideLayouts/slideLayout44.xml" ContentType="application/vnd.openxmlformats-officedocument.presentationml.slideLayout+xml"/>
  <Override PartName="/ppt/slideLayouts/slideLayout152.xml" ContentType="application/vnd.openxmlformats-officedocument.presentationml.slideLayout+xml"/>
  <Override PartName="/ppt/slideLayouts/slideLayout43.xml" ContentType="application/vnd.openxmlformats-officedocument.presentationml.slideLayout+xml"/>
  <Override PartName="/ppt/slideLayouts/slideLayout151.xml" ContentType="application/vnd.openxmlformats-officedocument.presentationml.slideLayout+xml"/>
  <Override PartName="/ppt/slideLayouts/slideLayout42.xml" ContentType="application/vnd.openxmlformats-officedocument.presentationml.slideLayout+xml"/>
  <Override PartName="/ppt/slideLayouts/slideLayout150.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148.xml" ContentType="application/vnd.openxmlformats-officedocument.presentationml.slideLayout+xml"/>
  <Override PartName="/ppt/slideLayouts/slideLayout39.xml" ContentType="application/vnd.openxmlformats-officedocument.presentationml.slideLayout+xml"/>
  <Override PartName="/ppt/slideLayouts/slideLayout147.xml" ContentType="application/vnd.openxmlformats-officedocument.presentationml.slideLayout+xml"/>
  <Override PartName="/ppt/slideLayouts/slideLayout38.xml" ContentType="application/vnd.openxmlformats-officedocument.presentationml.slideLayout+xml"/>
  <Override PartName="/ppt/slideLayouts/slideLayout146.xml" ContentType="application/vnd.openxmlformats-officedocument.presentationml.slideLayout+xml"/>
  <Override PartName="/ppt/slideLayouts/slideLayout37.xml" ContentType="application/vnd.openxmlformats-officedocument.presentationml.slideLayout+xml"/>
  <Override PartName="/ppt/slideLayouts/slideLayout145.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35.xml" ContentType="application/vnd.openxmlformats-officedocument.presentationml.slideLayout+xml"/>
  <Override PartName="/ppt/slideLayouts/slideLayout143.xml" ContentType="application/vnd.openxmlformats-officedocument.presentationml.slideLayout+xml"/>
  <Override PartName="/ppt/slideLayouts/slideLayout34.xml" ContentType="application/vnd.openxmlformats-officedocument.presentationml.slideLayout+xml"/>
  <Override PartName="/ppt/slideLayouts/slideLayout142.xml" ContentType="application/vnd.openxmlformats-officedocument.presentationml.slideLayout+xml"/>
  <Override PartName="/ppt/slideLayouts/slideLayout33.xml" ContentType="application/vnd.openxmlformats-officedocument.presentationml.slideLayout+xml"/>
  <Override PartName="/ppt/slideLayouts/slideLayout141.xml" ContentType="application/vnd.openxmlformats-officedocument.presentationml.slideLayout+xml"/>
  <Override PartName="/ppt/slideLayouts/slideLayout32.xml" ContentType="application/vnd.openxmlformats-officedocument.presentationml.slideLayout+xml"/>
  <Override PartName="/ppt/slideLayouts/slideLayout14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138.xml" ContentType="application/vnd.openxmlformats-officedocument.presentationml.slideLayout+xml"/>
  <Override PartName="/ppt/slideLayouts/slideLayout29.xml" ContentType="application/vnd.openxmlformats-officedocument.presentationml.slideLayout+xml"/>
  <Override PartName="/ppt/slideLayouts/slideLayout137.xml" ContentType="application/vnd.openxmlformats-officedocument.presentationml.slideLayout+xml"/>
  <Override PartName="/ppt/slideLayouts/slideLayout28.xml" ContentType="application/vnd.openxmlformats-officedocument.presentationml.slideLayout+xml"/>
  <Override PartName="/ppt/slideLayouts/slideLayout136.xml" ContentType="application/vnd.openxmlformats-officedocument.presentationml.slideLayout+xml"/>
  <Override PartName="/ppt/slideLayouts/slideLayout27.xml" ContentType="application/vnd.openxmlformats-officedocument.presentationml.slideLayout+xml"/>
  <Override PartName="/ppt/slideLayouts/slideLayout135.xml" ContentType="application/vnd.openxmlformats-officedocument.presentationml.slideLayout+xml"/>
  <Override PartName="/ppt/slideLayouts/slideLayout26.xml" ContentType="application/vnd.openxmlformats-officedocument.presentationml.slideLayout+xml"/>
  <Override PartName="/ppt/slideLayouts/slideLayout134.xml" ContentType="application/vnd.openxmlformats-officedocument.presentationml.slideLayout+xml"/>
  <Override PartName="/ppt/slideLayouts/slideLayout25.xml" ContentType="application/vnd.openxmlformats-officedocument.presentationml.slideLayout+xml"/>
  <Override PartName="/ppt/slideLayouts/slideLayout133.xml" ContentType="application/vnd.openxmlformats-officedocument.presentationml.slideLayout+xml"/>
  <Override PartName="/ppt/slideLayouts/slideLayout24.xml" ContentType="application/vnd.openxmlformats-officedocument.presentationml.slideLayout+xml"/>
  <Override PartName="/ppt/slideLayouts/slideLayout132.xml" ContentType="application/vnd.openxmlformats-officedocument.presentationml.slideLayout+xml"/>
  <Override PartName="/ppt/slideLayouts/slideLayout23.xml" ContentType="application/vnd.openxmlformats-officedocument.presentationml.slideLayout+xml"/>
  <Override PartName="/ppt/slideLayouts/slideLayout130.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158.xml" ContentType="application/vnd.openxmlformats-officedocument.presentationml.slideLayout+xml"/>
  <Override PartName="/ppt/slideLayouts/slideLayout49.xml" ContentType="application/vnd.openxmlformats-officedocument.presentationml.slideLayout+xml"/>
  <Override PartName="/ppt/slideLayouts/slideLayout126.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127.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20.xml" ContentType="application/vnd.openxmlformats-officedocument.presentationml.slideLayout+xml"/>
  <Override PartName="/ppt/slideLayouts/slideLayout11.xml" ContentType="application/vnd.openxmlformats-officedocument.presentationml.slideLayout+xml"/>
  <Override PartName="/ppt/slideLayouts/slideLayout121.xml" ContentType="application/vnd.openxmlformats-officedocument.presentationml.slideLayout+xml"/>
  <Override PartName="/ppt/slideLayouts/slideLayout12.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2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6.xml" ContentType="application/vnd.openxmlformats-officedocument.presentationml.slideLayout+xml"/>
  <Override PartName="/ppt/slideLayouts/slideLayout47.xml" ContentType="application/vnd.openxmlformats-officedocument.presentationml.slideLayout+xml"/>
  <Override PartName="/ppt/slideLayouts/slideLayout124.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157.xml" ContentType="application/vnd.openxmlformats-officedocument.presentationml.slideLayout+xml"/>
  <Override PartName="/ppt/slideLayouts/slideLayout48.xml" ContentType="application/vnd.openxmlformats-officedocument.presentationml.slideLayout+xml"/>
  <Override PartName="/ppt/slideLayouts/slideLayout125.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13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160.xml" ContentType="application/vnd.openxmlformats-officedocument.presentationml.slideLayout+xml"/>
  <Override PartName="/ppt/slideLayouts/slideLayout51.xml" ContentType="application/vnd.openxmlformats-officedocument.presentationml.slideLayout+xml"/>
  <Override PartName="/ppt/slideLayouts/slideLayout16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162.xml" ContentType="application/vnd.openxmlformats-officedocument.presentationml.slideLayout+xml"/>
  <Override PartName="/ppt/slideLayouts/slideLayout71.xml" ContentType="application/vnd.openxmlformats-officedocument.presentationml.slideLayout+xml"/>
  <Override PartName="/ppt/slideLayouts/slideLayout163.xml" ContentType="application/vnd.openxmlformats-officedocument.presentationml.slideLayout+xml"/>
  <Override PartName="/ppt/slideLayouts/slideLayout72.xml" ContentType="application/vnd.openxmlformats-officedocument.presentationml.slideLayout+xml"/>
  <Override PartName="/ppt/slideLayouts/slideLayout164.xml" ContentType="application/vnd.openxmlformats-officedocument.presentationml.slideLayout+xml"/>
  <Override PartName="/ppt/slideLayouts/slideLayout73.xml" ContentType="application/vnd.openxmlformats-officedocument.presentationml.slideLayout+xml"/>
  <Override PartName="/ppt/slideLayouts/slideLayout165.xml" ContentType="application/vnd.openxmlformats-officedocument.presentationml.slideLayout+xml"/>
  <Override PartName="/ppt/slideLayouts/slideLayout74.xml" ContentType="application/vnd.openxmlformats-officedocument.presentationml.slideLayout+xml"/>
  <Override PartName="/ppt/slideLayouts/slideLayout166.xml" ContentType="application/vnd.openxmlformats-officedocument.presentationml.slideLayout+xml"/>
  <Override PartName="/ppt/slideLayouts/slideLayout75.xml" ContentType="application/vnd.openxmlformats-officedocument.presentationml.slideLayout+xml"/>
  <Override PartName="/ppt/slideLayouts/slideLayout167.xml" ContentType="application/vnd.openxmlformats-officedocument.presentationml.slideLayout+xml"/>
  <Override PartName="/ppt/slideLayouts/slideLayout76.xml" ContentType="application/vnd.openxmlformats-officedocument.presentationml.slideLayout+xml"/>
  <Override PartName="/ppt/slideLayouts/slideLayout168.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66.xml.rels" ContentType="application/vnd.openxmlformats-package.relationships+xml"/>
  <Override PartName="/ppt/slideLayouts/_rels/slideLayout162.xml.rels" ContentType="application/vnd.openxmlformats-package.relationships+xml"/>
  <Override PartName="/ppt/slideLayouts/_rels/slideLayout161.xml.rels" ContentType="application/vnd.openxmlformats-package.relationships+xml"/>
  <Override PartName="/ppt/slideLayouts/_rels/slideLayout160.xml.rels" ContentType="application/vnd.openxmlformats-package.relationships+xml"/>
  <Override PartName="/ppt/slideLayouts/_rels/slideLayout155.xml.rels" ContentType="application/vnd.openxmlformats-package.relationships+xml"/>
  <Override PartName="/ppt/slideLayouts/_rels/slideLayout154.xml.rels" ContentType="application/vnd.openxmlformats-package.relationships+xml"/>
  <Override PartName="/ppt/slideLayouts/_rels/slideLayout153.xml.rels" ContentType="application/vnd.openxmlformats-package.relationships+xml"/>
  <Override PartName="/ppt/slideLayouts/_rels/slideLayout144.xml.rels" ContentType="application/vnd.openxmlformats-package.relationships+xml"/>
  <Override PartName="/ppt/slideLayouts/_rels/slideLayout143.xml.rels" ContentType="application/vnd.openxmlformats-package.relationships+xml"/>
  <Override PartName="/ppt/slideLayouts/_rels/slideLayout142.xml.rels" ContentType="application/vnd.openxmlformats-package.relationships+xml"/>
  <Override PartName="/ppt/slideLayouts/_rels/slideLayout141.xml.rels" ContentType="application/vnd.openxmlformats-package.relationships+xml"/>
  <Override PartName="/ppt/slideLayouts/_rels/slideLayout139.xml.rels" ContentType="application/vnd.openxmlformats-package.relationships+xml"/>
  <Override PartName="/ppt/slideLayouts/_rels/slideLayout138.xml.rels" ContentType="application/vnd.openxmlformats-package.relationships+xml"/>
  <Override PartName="/ppt/slideLayouts/_rels/slideLayout134.xml.rels" ContentType="application/vnd.openxmlformats-package.relationships+xml"/>
  <Override PartName="/ppt/slideLayouts/_rels/slideLayout133.xml.rels" ContentType="application/vnd.openxmlformats-package.relationships+xml"/>
  <Override PartName="/ppt/slideLayouts/_rels/slideLayout132.xml.rels" ContentType="application/vnd.openxmlformats-package.relationships+xml"/>
  <Override PartName="/ppt/slideLayouts/_rels/slideLayout130.xml.rels" ContentType="application/vnd.openxmlformats-package.relationships+xml"/>
  <Override PartName="/ppt/slideLayouts/_rels/slideLayout126.xml.rels" ContentType="application/vnd.openxmlformats-package.relationships+xml"/>
  <Override PartName="/ppt/slideLayouts/_rels/slideLayout125.xml.rels" ContentType="application/vnd.openxmlformats-package.relationships+xml"/>
  <Override PartName="/ppt/slideLayouts/_rels/slideLayout119.xml.rels" ContentType="application/vnd.openxmlformats-package.relationships+xml"/>
  <Override PartName="/ppt/slideLayouts/_rels/slideLayout167.xml.rels" ContentType="application/vnd.openxmlformats-package.relationships+xml"/>
  <Override PartName="/ppt/slideLayouts/_rels/slideLayout110.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128.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12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40.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124.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159.xml.rels" ContentType="application/vnd.openxmlformats-package.relationships+xml"/>
  <Override PartName="/ppt/slideLayouts/_rels/slideLayout34.xml.rels" ContentType="application/vnd.openxmlformats-package.relationships+xml"/>
  <Override PartName="/ppt/slideLayouts/_rels/slideLayout123.xml.rels" ContentType="application/vnd.openxmlformats-package.relationships+xml"/>
  <Override PartName="/ppt/slideLayouts/_rels/slideLayout92.xml.rels" ContentType="application/vnd.openxmlformats-package.relationships+xml"/>
  <Override PartName="/ppt/slideLayouts/_rels/slideLayout135.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145.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56.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22.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148.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29.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165.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63.xml.rels" ContentType="application/vnd.openxmlformats-package.relationships+xml"/>
  <Override PartName="/ppt/slideLayouts/_rels/slideLayout149.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12.xml.rels" ContentType="application/vnd.openxmlformats-package.relationships+xml"/>
  <Override PartName="/ppt/slideLayouts/_rels/slideLayout67.xml.rels" ContentType="application/vnd.openxmlformats-package.relationships+xml"/>
  <Override PartName="/ppt/slideLayouts/_rels/slideLayout164.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113.xml.rels" ContentType="application/vnd.openxmlformats-package.relationships+xml"/>
  <Override PartName="/ppt/slideLayouts/_rels/slideLayout68.xml.rels" ContentType="application/vnd.openxmlformats-package.relationships+xml"/>
  <Override PartName="/ppt/slideLayouts/_rels/slideLayout150.xml.rels" ContentType="application/vnd.openxmlformats-package.relationships+xml"/>
  <Override PartName="/ppt/slideLayouts/_rels/slideLayout136.xml.rels" ContentType="application/vnd.openxmlformats-package.relationships+xml"/>
  <Override PartName="/ppt/slideLayouts/_rels/slideLayout11.xml.rels" ContentType="application/vnd.openxmlformats-package.relationships+xml"/>
  <Override PartName="/ppt/slideLayouts/_rels/slideLayout157.xml.rels" ContentType="application/vnd.openxmlformats-package.relationships+xml"/>
  <Override PartName="/ppt/slideLayouts/_rels/slideLayout18.xml.rels" ContentType="application/vnd.openxmlformats-package.relationships+xml"/>
  <Override PartName="/ppt/slideLayouts/_rels/slideLayout151.xml.rels" ContentType="application/vnd.openxmlformats-package.relationships+xml"/>
  <Override PartName="/ppt/slideLayouts/_rels/slideLayout137.xml.rels" ContentType="application/vnd.openxmlformats-package.relationships+xml"/>
  <Override PartName="/ppt/slideLayouts/_rels/slideLayout12.xml.rels" ContentType="application/vnd.openxmlformats-package.relationships+xml"/>
  <Override PartName="/ppt/slideLayouts/_rels/slideLayout158.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121.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5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47.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68.xml.rels" ContentType="application/vnd.openxmlformats-package.relationships+xml"/>
  <Override PartName="/ppt/slideLayouts/_rels/slideLayout111.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146.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131.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114.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109.xml.rels" ContentType="application/vnd.openxmlformats-package.relationships+xml"/>
  <Override PartName="/ppt/slideLayouts/_rels/slideLayout78.xml.rels" ContentType="application/vnd.openxmlformats-package.relationships+xml"/>
  <Override PartName="/ppt/slideLayouts/_rels/slideLayout115.xml.rels" ContentType="application/vnd.openxmlformats-package.relationships+xml"/>
  <Override PartName="/ppt/slideLayouts/_rels/slideLayout84.xml.rels" ContentType="application/vnd.openxmlformats-package.relationships+xml"/>
  <Override PartName="/ppt/slideLayouts/_rels/slideLayout116.xml.rels" ContentType="application/vnd.openxmlformats-package.relationships+xml"/>
  <Override PartName="/ppt/slideLayouts/_rels/slideLayout85.xml.rels" ContentType="application/vnd.openxmlformats-package.relationships+xml"/>
  <Override PartName="/ppt/slideLayouts/_rels/slideLayout117.xml.rels" ContentType="application/vnd.openxmlformats-package.relationships+xml"/>
  <Override PartName="/ppt/slideLayouts/_rels/slideLayout86.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127.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Lst>
  <p:sldSz cx="9144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slide" Target="slides/slide52.xml"/><Relationship Id="rId69" Type="http://schemas.openxmlformats.org/officeDocument/2006/relationships/slide" Target="slides/slide53.xml"/><Relationship Id="rId70" Type="http://schemas.openxmlformats.org/officeDocument/2006/relationships/slide" Target="slides/slide54.xml"/><Relationship Id="rId71" Type="http://schemas.openxmlformats.org/officeDocument/2006/relationships/slide" Target="slides/slide55.xml"/><Relationship Id="rId72" Type="http://schemas.openxmlformats.org/officeDocument/2006/relationships/slide" Target="slides/slide56.xml"/><Relationship Id="rId73" Type="http://schemas.openxmlformats.org/officeDocument/2006/relationships/slide" Target="slides/slide57.xml"/><Relationship Id="rId74" Type="http://schemas.openxmlformats.org/officeDocument/2006/relationships/slide" Target="slides/slide58.xml"/><Relationship Id="rId75" Type="http://schemas.openxmlformats.org/officeDocument/2006/relationships/slide" Target="slides/slide59.xml"/><Relationship Id="rId76" Type="http://schemas.openxmlformats.org/officeDocument/2006/relationships/slide" Target="slides/slide60.xml"/><Relationship Id="rId77" Type="http://schemas.openxmlformats.org/officeDocument/2006/relationships/slide" Target="slides/slide61.xml"/><Relationship Id="rId78" Type="http://schemas.openxmlformats.org/officeDocument/2006/relationships/slide" Target="slides/slide62.xml"/><Relationship Id="rId79" Type="http://schemas.openxmlformats.org/officeDocument/2006/relationships/slide" Target="slides/slide63.xml"/><Relationship Id="rId80" Type="http://schemas.openxmlformats.org/officeDocument/2006/relationships/slide" Target="slides/slide64.xml"/><Relationship Id="rId81" Type="http://schemas.openxmlformats.org/officeDocument/2006/relationships/slide" Target="slides/slide65.xml"/><Relationship Id="rId82" Type="http://schemas.openxmlformats.org/officeDocument/2006/relationships/slide" Target="slides/slide66.xml"/><Relationship Id="rId83" Type="http://schemas.openxmlformats.org/officeDocument/2006/relationships/slide" Target="slides/slide67.xml"/><Relationship Id="rId84" Type="http://schemas.openxmlformats.org/officeDocument/2006/relationships/slide" Target="slides/slide68.xml"/><Relationship Id="rId85" Type="http://schemas.openxmlformats.org/officeDocument/2006/relationships/slide" Target="slides/slide69.xml"/><Relationship Id="rId86" Type="http://schemas.openxmlformats.org/officeDocument/2006/relationships/slide" Target="slides/slide70.xml"/><Relationship Id="rId87" Type="http://schemas.openxmlformats.org/officeDocument/2006/relationships/slide" Target="slides/slide71.xml"/><Relationship Id="rId88" Type="http://schemas.openxmlformats.org/officeDocument/2006/relationships/slide" Target="slides/slide72.xml"/><Relationship Id="rId89" Type="http://schemas.openxmlformats.org/officeDocument/2006/relationships/slide" Target="slides/slide73.xml"/><Relationship Id="rId90" Type="http://schemas.openxmlformats.org/officeDocument/2006/relationships/slide" Target="slides/slide74.xml"/><Relationship Id="rId91" Type="http://schemas.openxmlformats.org/officeDocument/2006/relationships/slide" Target="slides/slide75.xml"/><Relationship Id="rId92" Type="http://schemas.openxmlformats.org/officeDocument/2006/relationships/slide" Target="slides/slide76.xml"/><Relationship Id="rId93" Type="http://schemas.openxmlformats.org/officeDocument/2006/relationships/slide" Target="slides/slide77.xml"/><Relationship Id="rId94" Type="http://schemas.openxmlformats.org/officeDocument/2006/relationships/slide" Target="slides/slide78.xml"/><Relationship Id="rId95" Type="http://schemas.openxmlformats.org/officeDocument/2006/relationships/slide" Target="slides/slide79.xml"/><Relationship Id="rId96" Type="http://schemas.openxmlformats.org/officeDocument/2006/relationships/slide" Target="slides/slide80.xml"/><Relationship Id="rId97" Type="http://schemas.openxmlformats.org/officeDocument/2006/relationships/slide" Target="slides/slide81.xml"/><Relationship Id="rId98" Type="http://schemas.openxmlformats.org/officeDocument/2006/relationships/slide" Target="slides/slide82.xml"/><Relationship Id="rId99" Type="http://schemas.openxmlformats.org/officeDocument/2006/relationships/slide" Target="slides/slide83.xml"/><Relationship Id="rId100" Type="http://schemas.openxmlformats.org/officeDocument/2006/relationships/slide" Target="slides/slide84.xml"/><Relationship Id="rId101" Type="http://schemas.openxmlformats.org/officeDocument/2006/relationships/slide" Target="slides/slide85.xml"/><Relationship Id="rId102" Type="http://schemas.openxmlformats.org/officeDocument/2006/relationships/slide" Target="slides/slide86.xml"/><Relationship Id="rId103" Type="http://schemas.openxmlformats.org/officeDocument/2006/relationships/slide" Target="slides/slide87.xml"/><Relationship Id="rId104" Type="http://schemas.openxmlformats.org/officeDocument/2006/relationships/slide" Target="slides/slide88.xml"/><Relationship Id="rId105" Type="http://schemas.openxmlformats.org/officeDocument/2006/relationships/slide" Target="slides/slide89.xml"/><Relationship Id="rId106" Type="http://schemas.openxmlformats.org/officeDocument/2006/relationships/slide" Target="slides/slide90.xml"/><Relationship Id="rId107" Type="http://schemas.openxmlformats.org/officeDocument/2006/relationships/slide" Target="slides/slide91.xml"/><Relationship Id="rId108" Type="http://schemas.openxmlformats.org/officeDocument/2006/relationships/slide" Target="slides/slide92.xml"/><Relationship Id="rId109" Type="http://schemas.openxmlformats.org/officeDocument/2006/relationships/slide" Target="slides/slide93.xml"/><Relationship Id="rId110" Type="http://schemas.openxmlformats.org/officeDocument/2006/relationships/slide" Target="slides/slide94.xml"/><Relationship Id="rId111" Type="http://schemas.openxmlformats.org/officeDocument/2006/relationships/slide" Target="slides/slide95.xml"/><Relationship Id="rId112" Type="http://schemas.openxmlformats.org/officeDocument/2006/relationships/slide" Target="slides/slide96.xml"/><Relationship Id="rId113" Type="http://schemas.openxmlformats.org/officeDocument/2006/relationships/slide" Target="slides/slide97.xml"/><Relationship Id="rId114" Type="http://schemas.openxmlformats.org/officeDocument/2006/relationships/slide" Target="slides/slide98.xml"/><Relationship Id="rId115" Type="http://schemas.openxmlformats.org/officeDocument/2006/relationships/slide" Target="slides/slide99.xml"/><Relationship Id="rId116" Type="http://schemas.openxmlformats.org/officeDocument/2006/relationships/slide" Target="slides/slide100.xml"/><Relationship Id="rId117" Type="http://schemas.openxmlformats.org/officeDocument/2006/relationships/slide" Target="slides/slide101.xml"/><Relationship Id="rId118" Type="http://schemas.openxmlformats.org/officeDocument/2006/relationships/slide" Target="slides/slide102.xml"/><Relationship Id="rId119" Type="http://schemas.openxmlformats.org/officeDocument/2006/relationships/slide" Target="slides/slide103.xml"/><Relationship Id="rId120" Type="http://schemas.openxmlformats.org/officeDocument/2006/relationships/slide" Target="slides/slide104.xml"/><Relationship Id="rId121" Type="http://schemas.openxmlformats.org/officeDocument/2006/relationships/slide" Target="slides/slide105.xml"/><Relationship Id="rId122" Type="http://schemas.openxmlformats.org/officeDocument/2006/relationships/slide" Target="slides/slide106.xml"/><Relationship Id="rId123" Type="http://schemas.openxmlformats.org/officeDocument/2006/relationships/slide" Target="slides/slide107.xml"/><Relationship Id="rId124" Type="http://schemas.openxmlformats.org/officeDocument/2006/relationships/slide" Target="slides/slide108.xml"/><Relationship Id="rId125" Type="http://schemas.openxmlformats.org/officeDocument/2006/relationships/slide" Target="slides/slide109.xml"/><Relationship Id="rId126" Type="http://schemas.openxmlformats.org/officeDocument/2006/relationships/slide" Target="slides/slide110.xml"/><Relationship Id="rId127" Type="http://schemas.openxmlformats.org/officeDocument/2006/relationships/slide" Target="slides/slide111.xml"/><Relationship Id="rId128" Type="http://schemas.openxmlformats.org/officeDocument/2006/relationships/slide" Target="slides/slide112.xml"/><Relationship Id="rId129" Type="http://schemas.openxmlformats.org/officeDocument/2006/relationships/slide" Target="slides/slide113.xml"/><Relationship Id="rId130" Type="http://schemas.openxmlformats.org/officeDocument/2006/relationships/slide" Target="slides/slide114.xml"/><Relationship Id="rId131" Type="http://schemas.openxmlformats.org/officeDocument/2006/relationships/slide" Target="slides/slide115.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756000" y="5078520"/>
            <a:ext cx="6047640" cy="4811040"/>
          </a:xfrm>
          <a:prstGeom prst="rect">
            <a:avLst/>
          </a:prstGeom>
        </p:spPr>
        <p:txBody>
          <a:bodyPr lIns="0" rIns="0" tIns="0" bIns="0"/>
          <a:p>
            <a:r>
              <a:rPr b="0" lang="en-AU" sz="2000" spc="-1" strike="noStrike">
                <a:solidFill>
                  <a:srgbClr val="000000"/>
                </a:solidFill>
                <a:uFill>
                  <a:solidFill>
                    <a:srgbClr val="ffffff"/>
                  </a:solidFill>
                </a:uFill>
                <a:latin typeface="Arial"/>
              </a:rPr>
              <a:t>Click to edit the notes format</a:t>
            </a:r>
            <a:endParaRPr b="0" lang="en-AU" sz="2000" spc="-1" strike="noStrike">
              <a:solidFill>
                <a:srgbClr val="000000"/>
              </a:solidFill>
              <a:uFill>
                <a:solidFill>
                  <a:srgbClr val="ffffff"/>
                </a:solidFill>
              </a:uFill>
              <a:latin typeface="Arial"/>
            </a:endParaRPr>
          </a:p>
        </p:txBody>
      </p:sp>
      <p:sp>
        <p:nvSpPr>
          <p:cNvPr id="509" name="PlaceHolder 2"/>
          <p:cNvSpPr>
            <a:spLocks noGrp="1"/>
          </p:cNvSpPr>
          <p:nvPr>
            <p:ph type="hdr"/>
          </p:nvPr>
        </p:nvSpPr>
        <p:spPr>
          <a:xfrm>
            <a:off x="0" y="0"/>
            <a:ext cx="3280680" cy="534240"/>
          </a:xfrm>
          <a:prstGeom prst="rect">
            <a:avLst/>
          </a:prstGeom>
        </p:spPr>
        <p:txBody>
          <a:bodyPr lIns="0" rIns="0" tIns="0" bIns="0"/>
          <a:p>
            <a:r>
              <a:rPr b="0" lang="en-AU" sz="1400" spc="-1" strike="noStrike">
                <a:solidFill>
                  <a:srgbClr val="000000"/>
                </a:solidFill>
                <a:uFill>
                  <a:solidFill>
                    <a:srgbClr val="ffffff"/>
                  </a:solidFill>
                </a:uFill>
                <a:latin typeface="Times New Roman"/>
              </a:rPr>
              <a:t> </a:t>
            </a:r>
            <a:endParaRPr b="0" lang="en-AU" sz="1400" spc="-1" strike="noStrike">
              <a:solidFill>
                <a:srgbClr val="000000"/>
              </a:solidFill>
              <a:uFill>
                <a:solidFill>
                  <a:srgbClr val="ffffff"/>
                </a:solidFill>
              </a:uFill>
              <a:latin typeface="Times New Roman"/>
            </a:endParaRPr>
          </a:p>
        </p:txBody>
      </p:sp>
      <p:sp>
        <p:nvSpPr>
          <p:cNvPr id="510" name="PlaceHolder 3"/>
          <p:cNvSpPr>
            <a:spLocks noGrp="1"/>
          </p:cNvSpPr>
          <p:nvPr>
            <p:ph type="dt"/>
          </p:nvPr>
        </p:nvSpPr>
        <p:spPr>
          <a:xfrm>
            <a:off x="4278960" y="0"/>
            <a:ext cx="3280680" cy="534240"/>
          </a:xfrm>
          <a:prstGeom prst="rect">
            <a:avLst/>
          </a:prstGeom>
        </p:spPr>
        <p:txBody>
          <a:bodyPr lIns="0" rIns="0" tIns="0" bIns="0"/>
          <a:p>
            <a:pPr algn="r"/>
            <a:r>
              <a:rPr b="0" lang="en-AU" sz="1400" spc="-1" strike="noStrike">
                <a:solidFill>
                  <a:srgbClr val="000000"/>
                </a:solidFill>
                <a:uFill>
                  <a:solidFill>
                    <a:srgbClr val="ffffff"/>
                  </a:solidFill>
                </a:uFill>
                <a:latin typeface="Times New Roman"/>
              </a:rPr>
              <a:t> </a:t>
            </a:r>
            <a:endParaRPr b="0" lang="en-AU" sz="1400" spc="-1" strike="noStrike">
              <a:solidFill>
                <a:srgbClr val="000000"/>
              </a:solidFill>
              <a:uFill>
                <a:solidFill>
                  <a:srgbClr val="ffffff"/>
                </a:solidFill>
              </a:uFill>
              <a:latin typeface="Times New Roman"/>
            </a:endParaRPr>
          </a:p>
        </p:txBody>
      </p:sp>
      <p:sp>
        <p:nvSpPr>
          <p:cNvPr id="511" name="PlaceHolder 4"/>
          <p:cNvSpPr>
            <a:spLocks noGrp="1"/>
          </p:cNvSpPr>
          <p:nvPr>
            <p:ph type="ftr"/>
          </p:nvPr>
        </p:nvSpPr>
        <p:spPr>
          <a:xfrm>
            <a:off x="0" y="10157400"/>
            <a:ext cx="3280680" cy="534240"/>
          </a:xfrm>
          <a:prstGeom prst="rect">
            <a:avLst/>
          </a:prstGeom>
        </p:spPr>
        <p:txBody>
          <a:bodyPr lIns="0" rIns="0" tIns="0" bIns="0" anchor="b"/>
          <a:p>
            <a:r>
              <a:rPr b="0" lang="en-AU" sz="1400" spc="-1" strike="noStrike">
                <a:solidFill>
                  <a:srgbClr val="000000"/>
                </a:solidFill>
                <a:uFill>
                  <a:solidFill>
                    <a:srgbClr val="ffffff"/>
                  </a:solidFill>
                </a:uFill>
                <a:latin typeface="Times New Roman"/>
              </a:rPr>
              <a:t> </a:t>
            </a:r>
            <a:endParaRPr b="0" lang="en-AU" sz="1400" spc="-1" strike="noStrike">
              <a:solidFill>
                <a:srgbClr val="000000"/>
              </a:solidFill>
              <a:uFill>
                <a:solidFill>
                  <a:srgbClr val="ffffff"/>
                </a:solidFill>
              </a:uFill>
              <a:latin typeface="Times New Roman"/>
            </a:endParaRPr>
          </a:p>
        </p:txBody>
      </p:sp>
      <p:sp>
        <p:nvSpPr>
          <p:cNvPr id="512" name="PlaceHolder 5"/>
          <p:cNvSpPr>
            <a:spLocks noGrp="1"/>
          </p:cNvSpPr>
          <p:nvPr>
            <p:ph type="sldNum"/>
          </p:nvPr>
        </p:nvSpPr>
        <p:spPr>
          <a:xfrm>
            <a:off x="4278960" y="10157400"/>
            <a:ext cx="3280680" cy="534240"/>
          </a:xfrm>
          <a:prstGeom prst="rect">
            <a:avLst/>
          </a:prstGeom>
        </p:spPr>
        <p:txBody>
          <a:bodyPr lIns="0" rIns="0" tIns="0" bIns="0" anchor="b"/>
          <a:p>
            <a:pPr algn="r"/>
            <a:fld id="{EECBA62C-843F-4A5E-9BB3-97D868F165F8}" type="slidenum">
              <a:rPr b="0" lang="en-AU" sz="1400" spc="-1" strike="noStrike">
                <a:solidFill>
                  <a:srgbClr val="000000"/>
                </a:solidFill>
                <a:uFill>
                  <a:solidFill>
                    <a:srgbClr val="ffffff"/>
                  </a:solidFill>
                </a:uFill>
                <a:latin typeface="Times New Roman"/>
              </a:rPr>
              <a:t>1</a:t>
            </a:fld>
            <a:endParaRPr b="0" lang="en-A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6A4DAFA3-2B6B-44D1-88A4-229F9F4D4E7D}"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36"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CustomShape 1"/>
          <p:cNvSpPr/>
          <p:nvPr/>
        </p:nvSpPr>
        <p:spPr>
          <a:xfrm>
            <a:off x="679680" y="4715640"/>
            <a:ext cx="5437800" cy="4466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679680" y="4715640"/>
            <a:ext cx="5437800" cy="4466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B796D740-3AE6-4FC4-A1BA-0E3DB71D81E6}"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38"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CustomShape 1"/>
          <p:cNvSpPr/>
          <p:nvPr/>
        </p:nvSpPr>
        <p:spPr>
          <a:xfrm>
            <a:off x="679680" y="4715640"/>
            <a:ext cx="5437800" cy="4466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CustomShape 1"/>
          <p:cNvSpPr/>
          <p:nvPr/>
        </p:nvSpPr>
        <p:spPr>
          <a:xfrm>
            <a:off x="679680" y="4715640"/>
            <a:ext cx="5437800" cy="4466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A4403825-5763-48BB-9FBE-E7346E05FD18}"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40"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2D2E637B-A37B-4BAD-B3B5-519A2B97F688}"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42"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9EE32CF4-ED98-4FE9-B955-C6017220E4F6}"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44"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EC3BBE5C-D712-4DD2-8EEE-685ADE2FA9DA}"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46"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CustomShape 1"/>
          <p:cNvSpPr/>
          <p:nvPr/>
        </p:nvSpPr>
        <p:spPr>
          <a:xfrm>
            <a:off x="384804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11129B7B-6C81-46D7-9C03-EA8C8956C50C}"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48"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CustomShape 1"/>
          <p:cNvSpPr/>
          <p:nvPr/>
        </p:nvSpPr>
        <p:spPr>
          <a:xfrm>
            <a:off x="3849840" y="9428040"/>
            <a:ext cx="2945520" cy="496080"/>
          </a:xfrm>
          <a:prstGeom prst="rect">
            <a:avLst/>
          </a:prstGeom>
          <a:noFill/>
          <a:ln>
            <a:noFill/>
          </a:ln>
        </p:spPr>
        <p:style>
          <a:lnRef idx="0"/>
          <a:fillRef idx="0"/>
          <a:effectRef idx="0"/>
          <a:fontRef idx="minor"/>
        </p:style>
        <p:txBody>
          <a:bodyPr lIns="90000" rIns="90000" tIns="45000" bIns="45000" anchor="b"/>
          <a:p>
            <a:pPr algn="r">
              <a:lnSpc>
                <a:spcPct val="100000"/>
              </a:lnSpc>
            </a:pPr>
            <a:fld id="{BFD6894D-8715-46AA-ADEB-7F5E53089B43}" type="slidenum">
              <a:rPr b="0" lang="en-AU" sz="1200" spc="-1" strike="noStrike">
                <a:solidFill>
                  <a:srgbClr val="000000"/>
                </a:solidFill>
                <a:uFill>
                  <a:solidFill>
                    <a:srgbClr val="ffffff"/>
                  </a:solidFill>
                </a:uFill>
                <a:latin typeface="Arial"/>
                <a:ea typeface="+mn-ea"/>
              </a:rPr>
              <a:t>&lt;number&gt;</a:t>
            </a:fld>
            <a:endParaRPr b="0" lang="en-AU" sz="1800" spc="-1" strike="noStrike">
              <a:solidFill>
                <a:srgbClr val="000000"/>
              </a:solidFill>
              <a:uFill>
                <a:solidFill>
                  <a:srgbClr val="ffffff"/>
                </a:solidFill>
              </a:uFill>
              <a:latin typeface="Arial"/>
            </a:endParaRPr>
          </a:p>
        </p:txBody>
      </p:sp>
      <p:sp>
        <p:nvSpPr>
          <p:cNvPr id="750" name="PlaceHolder 2"/>
          <p:cNvSpPr>
            <a:spLocks noGrp="1"/>
          </p:cNvSpPr>
          <p:nvPr>
            <p:ph type="body"/>
          </p:nvPr>
        </p:nvSpPr>
        <p:spPr>
          <a:xfrm>
            <a:off x="677880" y="4714920"/>
            <a:ext cx="5441400" cy="4466520"/>
          </a:xfrm>
          <a:prstGeom prst="rect">
            <a:avLst/>
          </a:prstGeom>
        </p:spPr>
        <p:txBody>
          <a:bodyPr lIns="91080" rIns="91080" tIns="45360" bIns="45360"/>
          <a:p>
            <a:endParaRPr b="0" lang="en-AU" sz="2000" spc="-1" strike="noStrike">
              <a:solidFill>
                <a:srgbClr val="000000"/>
              </a:solidFill>
              <a:uFill>
                <a:solidFill>
                  <a:srgbClr val="ffffff"/>
                </a:solidFill>
              </a:uFill>
              <a:latin typeface="Arial"/>
            </a:endParaRPr>
          </a:p>
        </p:txBody>
      </p:sp>
      <p:sp>
        <p:nvSpPr>
          <p:cNvPr id="751" name="CustomShape 3"/>
          <p:cNvSpPr/>
          <p:nvPr/>
        </p:nvSpPr>
        <p:spPr>
          <a:xfrm>
            <a:off x="0" y="9426600"/>
            <a:ext cx="2947320" cy="497880"/>
          </a:xfrm>
          <a:prstGeom prst="rect">
            <a:avLst/>
          </a:prstGeom>
          <a:noFill/>
          <a:ln>
            <a:noFill/>
          </a:ln>
        </p:spPr>
        <p:style>
          <a:lnRef idx="0"/>
          <a:fillRef idx="0"/>
          <a:effectRef idx="0"/>
          <a:fontRef idx="minor"/>
        </p:style>
        <p:txBody>
          <a:bodyPr lIns="91080" rIns="91080" tIns="45360" bIns="45360" anchor="b"/>
          <a:p>
            <a:pPr>
              <a:lnSpc>
                <a:spcPct val="100000"/>
              </a:lnSpc>
            </a:pPr>
            <a:r>
              <a:rPr b="0" lang="en-AU" sz="1200" spc="-1" strike="noStrike">
                <a:solidFill>
                  <a:srgbClr val="000000"/>
                </a:solidFill>
                <a:uFill>
                  <a:solidFill>
                    <a:srgbClr val="ffffff"/>
                  </a:solidFill>
                </a:uFill>
                <a:latin typeface="Arial"/>
                <a:ea typeface="+mn-ea"/>
              </a:rPr>
              <a:t>Sunday 10AM First Sunday of Advent</a:t>
            </a:r>
            <a:endParaRPr b="0" lang="en-AU" sz="1800" spc="-1" strike="noStrike">
              <a:solidFill>
                <a:srgbClr val="000000"/>
              </a:solidFill>
              <a:uFill>
                <a:solidFill>
                  <a:srgbClr val="ffffff"/>
                </a:solidFill>
              </a:uFill>
              <a:latin typeface="Arial"/>
            </a:endParaRPr>
          </a:p>
        </p:txBody>
      </p:sp>
      <p:sp>
        <p:nvSpPr>
          <p:cNvPr id="752" name="CustomShape 4"/>
          <p:cNvSpPr/>
          <p:nvPr/>
        </p:nvSpPr>
        <p:spPr>
          <a:xfrm>
            <a:off x="0" y="9428760"/>
            <a:ext cx="2944800" cy="495720"/>
          </a:xfrm>
          <a:prstGeom prst="rect">
            <a:avLst/>
          </a:prstGeom>
          <a:noFill/>
          <a:ln>
            <a:noFill/>
          </a:ln>
        </p:spPr>
        <p:style>
          <a:lnRef idx="0"/>
          <a:fillRef idx="0"/>
          <a:effectRef idx="0"/>
          <a:fontRef idx="minor"/>
        </p:style>
        <p:txBody>
          <a:bodyPr lIns="90000" rIns="90000" tIns="45000" bIns="45000" anchor="b"/>
          <a:p>
            <a:pPr>
              <a:lnSpc>
                <a:spcPct val="100000"/>
              </a:lnSpc>
            </a:pPr>
            <a:r>
              <a:rPr b="0" lang="en-AU" sz="1200" spc="-1" strike="noStrike">
                <a:solidFill>
                  <a:srgbClr val="000000"/>
                </a:solidFill>
                <a:uFill>
                  <a:solidFill>
                    <a:srgbClr val="ffffff"/>
                  </a:solidFill>
                </a:uFill>
                <a:latin typeface="Arial"/>
              </a:rPr>
              <a:t>MASTER</a:t>
            </a:r>
            <a:endParaRPr b="0" lang="en-AU" sz="1800" spc="-1" strike="noStrike">
              <a:solidFill>
                <a:srgbClr val="000000"/>
              </a:solidFill>
              <a:uFill>
                <a:solidFill>
                  <a:srgbClr val="ffffff"/>
                </a:solidFill>
              </a:uFill>
              <a:latin typeface="Arial"/>
            </a:endParaRPr>
          </a:p>
        </p:txBody>
      </p:sp>
      <p:sp>
        <p:nvSpPr>
          <p:cNvPr id="753" name="CustomShape 5"/>
          <p:cNvSpPr/>
          <p:nvPr/>
        </p:nvSpPr>
        <p:spPr>
          <a:xfrm>
            <a:off x="0" y="0"/>
            <a:ext cx="2944800" cy="495720"/>
          </a:xfrm>
          <a:prstGeom prst="rect">
            <a:avLst/>
          </a:prstGeom>
          <a:noFill/>
          <a:ln>
            <a:noFill/>
          </a:ln>
        </p:spPr>
        <p:style>
          <a:lnRef idx="0"/>
          <a:fillRef idx="0"/>
          <a:effectRef idx="0"/>
          <a:fontRef idx="minor"/>
        </p:style>
        <p:txBody>
          <a:bodyPr lIns="90000" rIns="90000" tIns="45000" bIns="45000"/>
          <a:p>
            <a:pPr>
              <a:lnSpc>
                <a:spcPct val="100000"/>
              </a:lnSpc>
            </a:pPr>
            <a:r>
              <a:rPr b="0" lang="en-AU" sz="1200" spc="-1" strike="noStrike">
                <a:solidFill>
                  <a:srgbClr val="000000"/>
                </a:solidFill>
                <a:uFill>
                  <a:solidFill>
                    <a:srgbClr val="ffffff"/>
                  </a:solidFill>
                </a:uFill>
                <a:latin typeface="Arial"/>
                <a:ea typeface="+mn-ea"/>
              </a:rPr>
              <a:t>MASTER</a:t>
            </a:r>
            <a:endParaRPr b="0" lang="en-AU" sz="1800" spc="-1" strike="noStrike">
              <a:solidFill>
                <a:srgbClr val="000000"/>
              </a:solidFill>
              <a:uFill>
                <a:solidFill>
                  <a:srgbClr val="ffffff"/>
                </a:solidFill>
              </a:uFill>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CustomShape 1"/>
          <p:cNvSpPr/>
          <p:nvPr/>
        </p:nvSpPr>
        <p:spPr>
          <a:xfrm>
            <a:off x="3849840" y="9428040"/>
            <a:ext cx="2945520" cy="496080"/>
          </a:xfrm>
          <a:prstGeom prst="rect">
            <a:avLst/>
          </a:prstGeom>
          <a:noFill/>
          <a:ln>
            <a:noFill/>
          </a:ln>
        </p:spPr>
        <p:style>
          <a:lnRef idx="0"/>
          <a:fillRef idx="0"/>
          <a:effectRef idx="0"/>
          <a:fontRef idx="minor"/>
        </p:style>
        <p:txBody>
          <a:bodyPr lIns="90000" rIns="90000" tIns="45000" bIns="45000" anchor="b"/>
          <a:p>
            <a:pPr algn="r">
              <a:lnSpc>
                <a:spcPct val="100000"/>
              </a:lnSpc>
            </a:pPr>
            <a:fld id="{85EB396F-268F-4982-9A0B-B1BD23BBFA47}" type="slidenum">
              <a:rPr b="0" lang="en-AU" sz="1200" spc="-1" strike="noStrike">
                <a:solidFill>
                  <a:srgbClr val="000000"/>
                </a:solidFill>
                <a:uFill>
                  <a:solidFill>
                    <a:srgbClr val="ffffff"/>
                  </a:solidFill>
                </a:uFill>
                <a:latin typeface="Arial"/>
                <a:ea typeface="+mn-ea"/>
              </a:rPr>
              <a:t>&lt;number&gt;</a:t>
            </a:fld>
            <a:endParaRPr b="0" lang="en-AU" sz="1800" spc="-1" strike="noStrike">
              <a:solidFill>
                <a:srgbClr val="000000"/>
              </a:solidFill>
              <a:uFill>
                <a:solidFill>
                  <a:srgbClr val="ffffff"/>
                </a:solidFill>
              </a:uFill>
              <a:latin typeface="Arial"/>
            </a:endParaRPr>
          </a:p>
        </p:txBody>
      </p:sp>
      <p:sp>
        <p:nvSpPr>
          <p:cNvPr id="755" name="PlaceHolder 2"/>
          <p:cNvSpPr>
            <a:spLocks noGrp="1"/>
          </p:cNvSpPr>
          <p:nvPr>
            <p:ph type="body"/>
          </p:nvPr>
        </p:nvSpPr>
        <p:spPr>
          <a:xfrm>
            <a:off x="677880" y="4714920"/>
            <a:ext cx="5441400" cy="4466520"/>
          </a:xfrm>
          <a:prstGeom prst="rect">
            <a:avLst/>
          </a:prstGeom>
        </p:spPr>
        <p:txBody>
          <a:bodyPr lIns="91080" rIns="91080" tIns="45360" bIns="45360"/>
          <a:p>
            <a:endParaRPr b="0" lang="en-AU" sz="2000" spc="-1" strike="noStrike">
              <a:solidFill>
                <a:srgbClr val="000000"/>
              </a:solidFill>
              <a:uFill>
                <a:solidFill>
                  <a:srgbClr val="ffffff"/>
                </a:solidFill>
              </a:uFill>
              <a:latin typeface="Arial"/>
            </a:endParaRPr>
          </a:p>
        </p:txBody>
      </p:sp>
      <p:sp>
        <p:nvSpPr>
          <p:cNvPr id="756" name="CustomShape 3"/>
          <p:cNvSpPr/>
          <p:nvPr/>
        </p:nvSpPr>
        <p:spPr>
          <a:xfrm>
            <a:off x="0" y="9426600"/>
            <a:ext cx="2947320" cy="497880"/>
          </a:xfrm>
          <a:prstGeom prst="rect">
            <a:avLst/>
          </a:prstGeom>
          <a:noFill/>
          <a:ln>
            <a:noFill/>
          </a:ln>
        </p:spPr>
        <p:style>
          <a:lnRef idx="0"/>
          <a:fillRef idx="0"/>
          <a:effectRef idx="0"/>
          <a:fontRef idx="minor"/>
        </p:style>
        <p:txBody>
          <a:bodyPr lIns="91080" rIns="91080" tIns="45360" bIns="45360" anchor="b"/>
          <a:p>
            <a:pPr>
              <a:lnSpc>
                <a:spcPct val="100000"/>
              </a:lnSpc>
            </a:pPr>
            <a:r>
              <a:rPr b="0" lang="en-AU" sz="1200" spc="-1" strike="noStrike">
                <a:solidFill>
                  <a:srgbClr val="000000"/>
                </a:solidFill>
                <a:uFill>
                  <a:solidFill>
                    <a:srgbClr val="ffffff"/>
                  </a:solidFill>
                </a:uFill>
                <a:latin typeface="Arial"/>
                <a:ea typeface="+mn-ea"/>
              </a:rPr>
              <a:t>Sunday 10AM First Sunday of Advent</a:t>
            </a:r>
            <a:endParaRPr b="0" lang="en-AU" sz="1800" spc="-1" strike="noStrike">
              <a:solidFill>
                <a:srgbClr val="000000"/>
              </a:solidFill>
              <a:uFill>
                <a:solidFill>
                  <a:srgbClr val="ffffff"/>
                </a:solidFill>
              </a:uFill>
              <a:latin typeface="Arial"/>
            </a:endParaRPr>
          </a:p>
        </p:txBody>
      </p:sp>
      <p:sp>
        <p:nvSpPr>
          <p:cNvPr id="757" name="CustomShape 4"/>
          <p:cNvSpPr/>
          <p:nvPr/>
        </p:nvSpPr>
        <p:spPr>
          <a:xfrm>
            <a:off x="0" y="9428760"/>
            <a:ext cx="2944800" cy="495720"/>
          </a:xfrm>
          <a:prstGeom prst="rect">
            <a:avLst/>
          </a:prstGeom>
          <a:noFill/>
          <a:ln>
            <a:noFill/>
          </a:ln>
        </p:spPr>
        <p:style>
          <a:lnRef idx="0"/>
          <a:fillRef idx="0"/>
          <a:effectRef idx="0"/>
          <a:fontRef idx="minor"/>
        </p:style>
        <p:txBody>
          <a:bodyPr lIns="90000" rIns="90000" tIns="45000" bIns="45000" anchor="b"/>
          <a:p>
            <a:pPr>
              <a:lnSpc>
                <a:spcPct val="100000"/>
              </a:lnSpc>
            </a:pPr>
            <a:r>
              <a:rPr b="0" lang="en-AU" sz="1200" spc="-1" strike="noStrike">
                <a:solidFill>
                  <a:srgbClr val="000000"/>
                </a:solidFill>
                <a:uFill>
                  <a:solidFill>
                    <a:srgbClr val="ffffff"/>
                  </a:solidFill>
                </a:uFill>
                <a:latin typeface="Arial"/>
              </a:rPr>
              <a:t>MASTER</a:t>
            </a:r>
            <a:endParaRPr b="0" lang="en-AU" sz="1800" spc="-1" strike="noStrike">
              <a:solidFill>
                <a:srgbClr val="000000"/>
              </a:solidFill>
              <a:uFill>
                <a:solidFill>
                  <a:srgbClr val="ffffff"/>
                </a:solidFill>
              </a:uFill>
              <a:latin typeface="Arial"/>
            </a:endParaRPr>
          </a:p>
        </p:txBody>
      </p:sp>
      <p:sp>
        <p:nvSpPr>
          <p:cNvPr id="758" name="CustomShape 5"/>
          <p:cNvSpPr/>
          <p:nvPr/>
        </p:nvSpPr>
        <p:spPr>
          <a:xfrm>
            <a:off x="0" y="0"/>
            <a:ext cx="2944800" cy="495720"/>
          </a:xfrm>
          <a:prstGeom prst="rect">
            <a:avLst/>
          </a:prstGeom>
          <a:noFill/>
          <a:ln>
            <a:noFill/>
          </a:ln>
        </p:spPr>
        <p:style>
          <a:lnRef idx="0"/>
          <a:fillRef idx="0"/>
          <a:effectRef idx="0"/>
          <a:fontRef idx="minor"/>
        </p:style>
        <p:txBody>
          <a:bodyPr lIns="90000" rIns="90000" tIns="45000" bIns="45000"/>
          <a:p>
            <a:pPr>
              <a:lnSpc>
                <a:spcPct val="100000"/>
              </a:lnSpc>
            </a:pPr>
            <a:r>
              <a:rPr b="0" lang="en-AU" sz="1200" spc="-1" strike="noStrike">
                <a:solidFill>
                  <a:srgbClr val="000000"/>
                </a:solidFill>
                <a:uFill>
                  <a:solidFill>
                    <a:srgbClr val="ffffff"/>
                  </a:solidFill>
                </a:uFill>
                <a:latin typeface="Arial"/>
                <a:ea typeface="+mn-ea"/>
              </a:rPr>
              <a:t>MASTER</a:t>
            </a:r>
            <a:endParaRPr b="0" lang="en-AU" sz="1800" spc="-1" strike="noStrike">
              <a:solidFill>
                <a:srgbClr val="000000"/>
              </a:solidFill>
              <a:uFill>
                <a:solidFill>
                  <a:srgbClr val="ffffff"/>
                </a:solidFill>
              </a:uFill>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CustomShape 1"/>
          <p:cNvSpPr/>
          <p:nvPr/>
        </p:nvSpPr>
        <p:spPr>
          <a:xfrm>
            <a:off x="3850560" y="9428760"/>
            <a:ext cx="2944800" cy="495720"/>
          </a:xfrm>
          <a:prstGeom prst="rect">
            <a:avLst/>
          </a:prstGeom>
          <a:noFill/>
          <a:ln>
            <a:noFill/>
          </a:ln>
        </p:spPr>
        <p:style>
          <a:lnRef idx="0"/>
          <a:fillRef idx="0"/>
          <a:effectRef idx="0"/>
          <a:fontRef idx="minor"/>
        </p:style>
        <p:txBody>
          <a:bodyPr lIns="90000" rIns="90000" tIns="45000" bIns="45000" anchor="b"/>
          <a:p>
            <a:pPr algn="r">
              <a:lnSpc>
                <a:spcPct val="100000"/>
              </a:lnSpc>
            </a:pPr>
            <a:fld id="{F9DF130F-3CBF-4800-AF1C-0D2FBFCEEB28}" type="slidenum">
              <a:rPr b="0" lang="en-AU" sz="1200" spc="-1" strike="noStrike">
                <a:solidFill>
                  <a:srgbClr val="000000"/>
                </a:solidFill>
                <a:uFill>
                  <a:solidFill>
                    <a:srgbClr val="ffffff"/>
                  </a:solidFill>
                </a:uFill>
                <a:latin typeface="Arial"/>
              </a:rPr>
              <a:t>&lt;number&gt;</a:t>
            </a:fld>
            <a:endParaRPr b="0" lang="en-AU" sz="1800" spc="-1" strike="noStrike">
              <a:solidFill>
                <a:srgbClr val="000000"/>
              </a:solidFill>
              <a:uFill>
                <a:solidFill>
                  <a:srgbClr val="ffffff"/>
                </a:solidFill>
              </a:uFill>
              <a:latin typeface="Arial"/>
            </a:endParaRPr>
          </a:p>
        </p:txBody>
      </p:sp>
      <p:sp>
        <p:nvSpPr>
          <p:cNvPr id="760" name="PlaceHolder 2"/>
          <p:cNvSpPr>
            <a:spLocks noGrp="1"/>
          </p:cNvSpPr>
          <p:nvPr>
            <p:ph type="body"/>
          </p:nvPr>
        </p:nvSpPr>
        <p:spPr>
          <a:xfrm>
            <a:off x="677880" y="4714920"/>
            <a:ext cx="5441400" cy="4466520"/>
          </a:xfrm>
          <a:prstGeom prst="rect">
            <a:avLst/>
          </a:prstGeom>
        </p:spPr>
        <p:txBody>
          <a:bodyPr lIns="91080" rIns="91080" tIns="45360" bIns="45360"/>
          <a:p>
            <a:endParaRPr b="0" lang="en-AU" sz="2000" spc="-1" strike="noStrike">
              <a:solidFill>
                <a:srgbClr val="000000"/>
              </a:solidFill>
              <a:uFill>
                <a:solidFill>
                  <a:srgbClr val="ffffff"/>
                </a:solidFill>
              </a:uFill>
              <a:latin typeface="Arial"/>
            </a:endParaRPr>
          </a:p>
        </p:txBody>
      </p:sp>
      <p:sp>
        <p:nvSpPr>
          <p:cNvPr id="761" name="CustomShape 3"/>
          <p:cNvSpPr/>
          <p:nvPr/>
        </p:nvSpPr>
        <p:spPr>
          <a:xfrm>
            <a:off x="0" y="9426600"/>
            <a:ext cx="2947320" cy="497880"/>
          </a:xfrm>
          <a:prstGeom prst="rect">
            <a:avLst/>
          </a:prstGeom>
          <a:noFill/>
          <a:ln>
            <a:noFill/>
          </a:ln>
        </p:spPr>
        <p:style>
          <a:lnRef idx="0"/>
          <a:fillRef idx="0"/>
          <a:effectRef idx="0"/>
          <a:fontRef idx="minor"/>
        </p:style>
        <p:txBody>
          <a:bodyPr lIns="91080" rIns="91080" tIns="45360" bIns="45360" anchor="b"/>
          <a:p>
            <a:pPr>
              <a:lnSpc>
                <a:spcPct val="100000"/>
              </a:lnSpc>
            </a:pPr>
            <a:r>
              <a:rPr b="0" lang="en-AU" sz="1200" spc="-1" strike="noStrike">
                <a:solidFill>
                  <a:srgbClr val="000000"/>
                </a:solidFill>
                <a:uFill>
                  <a:solidFill>
                    <a:srgbClr val="ffffff"/>
                  </a:solidFill>
                </a:uFill>
                <a:latin typeface="Arial"/>
                <a:ea typeface="+mn-ea"/>
              </a:rPr>
              <a:t>Sunday 10AM First Sunday of Advent</a:t>
            </a:r>
            <a:endParaRPr b="0" lang="en-AU" sz="1800" spc="-1" strike="noStrike">
              <a:solidFill>
                <a:srgbClr val="000000"/>
              </a:solidFill>
              <a:uFill>
                <a:solidFill>
                  <a:srgbClr val="ffffff"/>
                </a:solidFill>
              </a:uFill>
              <a:latin typeface="Arial"/>
            </a:endParaRPr>
          </a:p>
        </p:txBody>
      </p:sp>
      <p:sp>
        <p:nvSpPr>
          <p:cNvPr id="762" name="CustomShape 4"/>
          <p:cNvSpPr/>
          <p:nvPr/>
        </p:nvSpPr>
        <p:spPr>
          <a:xfrm>
            <a:off x="0" y="9428760"/>
            <a:ext cx="2944800" cy="495720"/>
          </a:xfrm>
          <a:prstGeom prst="rect">
            <a:avLst/>
          </a:prstGeom>
          <a:noFill/>
          <a:ln>
            <a:noFill/>
          </a:ln>
        </p:spPr>
        <p:style>
          <a:lnRef idx="0"/>
          <a:fillRef idx="0"/>
          <a:effectRef idx="0"/>
          <a:fontRef idx="minor"/>
        </p:style>
        <p:txBody>
          <a:bodyPr lIns="90000" rIns="90000" tIns="45000" bIns="45000" anchor="b"/>
          <a:p>
            <a:pPr>
              <a:lnSpc>
                <a:spcPct val="100000"/>
              </a:lnSpc>
            </a:pPr>
            <a:r>
              <a:rPr b="0" lang="en-AU" sz="1200" spc="-1" strike="noStrike">
                <a:solidFill>
                  <a:srgbClr val="000000"/>
                </a:solidFill>
                <a:uFill>
                  <a:solidFill>
                    <a:srgbClr val="ffffff"/>
                  </a:solidFill>
                </a:uFill>
                <a:latin typeface="Arial"/>
              </a:rPr>
              <a:t>MASTER</a:t>
            </a:r>
            <a:endParaRPr b="0" lang="en-AU" sz="1800" spc="-1" strike="noStrike">
              <a:solidFill>
                <a:srgbClr val="000000"/>
              </a:solidFill>
              <a:uFill>
                <a:solidFill>
                  <a:srgbClr val="ffffff"/>
                </a:solidFill>
              </a:uFill>
              <a:latin typeface="Arial"/>
            </a:endParaRPr>
          </a:p>
        </p:txBody>
      </p:sp>
      <p:sp>
        <p:nvSpPr>
          <p:cNvPr id="763" name="CustomShape 5"/>
          <p:cNvSpPr/>
          <p:nvPr/>
        </p:nvSpPr>
        <p:spPr>
          <a:xfrm>
            <a:off x="0" y="0"/>
            <a:ext cx="2944800" cy="495720"/>
          </a:xfrm>
          <a:prstGeom prst="rect">
            <a:avLst/>
          </a:prstGeom>
          <a:noFill/>
          <a:ln>
            <a:noFill/>
          </a:ln>
        </p:spPr>
        <p:style>
          <a:lnRef idx="0"/>
          <a:fillRef idx="0"/>
          <a:effectRef idx="0"/>
          <a:fontRef idx="minor"/>
        </p:style>
        <p:txBody>
          <a:bodyPr lIns="90000" rIns="90000" tIns="45000" bIns="45000"/>
          <a:p>
            <a:pPr>
              <a:lnSpc>
                <a:spcPct val="100000"/>
              </a:lnSpc>
            </a:pPr>
            <a:r>
              <a:rPr b="0" lang="en-AU" sz="1200" spc="-1" strike="noStrike">
                <a:solidFill>
                  <a:srgbClr val="000000"/>
                </a:solidFill>
                <a:uFill>
                  <a:solidFill>
                    <a:srgbClr val="ffffff"/>
                  </a:solidFill>
                </a:uFill>
                <a:latin typeface="Arial"/>
                <a:ea typeface="+mn-ea"/>
              </a:rPr>
              <a:t>MASTER</a:t>
            </a:r>
            <a:endParaRPr b="0" lang="en-AU" sz="1800" spc="-1" strike="noStrike">
              <a:solidFill>
                <a:srgbClr val="000000"/>
              </a:solidFill>
              <a:uFill>
                <a:solidFill>
                  <a:srgbClr val="ffffff"/>
                </a:solidFill>
              </a:uFill>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CustomShape 1"/>
          <p:cNvSpPr/>
          <p:nvPr/>
        </p:nvSpPr>
        <p:spPr>
          <a:xfrm>
            <a:off x="3850560" y="9428760"/>
            <a:ext cx="2944800" cy="495720"/>
          </a:xfrm>
          <a:prstGeom prst="rect">
            <a:avLst/>
          </a:prstGeom>
          <a:noFill/>
          <a:ln>
            <a:noFill/>
          </a:ln>
        </p:spPr>
        <p:style>
          <a:lnRef idx="0"/>
          <a:fillRef idx="0"/>
          <a:effectRef idx="0"/>
          <a:fontRef idx="minor"/>
        </p:style>
        <p:txBody>
          <a:bodyPr lIns="90000" rIns="90000" tIns="45000" bIns="45000" anchor="b"/>
          <a:p>
            <a:pPr algn="r">
              <a:lnSpc>
                <a:spcPct val="100000"/>
              </a:lnSpc>
            </a:pPr>
            <a:fld id="{C3A7A06C-BA52-4591-AFE4-1DA39E5772D0}" type="slidenum">
              <a:rPr b="0" lang="en-AU" sz="1200" spc="-1" strike="noStrike">
                <a:solidFill>
                  <a:srgbClr val="000000"/>
                </a:solidFill>
                <a:uFill>
                  <a:solidFill>
                    <a:srgbClr val="ffffff"/>
                  </a:solidFill>
                </a:uFill>
                <a:latin typeface="Arial"/>
              </a:rPr>
              <a:t>&lt;number&gt;</a:t>
            </a:fld>
            <a:endParaRPr b="0" lang="en-AU" sz="1800" spc="-1" strike="noStrike">
              <a:solidFill>
                <a:srgbClr val="000000"/>
              </a:solidFill>
              <a:uFill>
                <a:solidFill>
                  <a:srgbClr val="ffffff"/>
                </a:solidFill>
              </a:uFill>
              <a:latin typeface="Arial"/>
            </a:endParaRPr>
          </a:p>
        </p:txBody>
      </p:sp>
      <p:sp>
        <p:nvSpPr>
          <p:cNvPr id="765" name="PlaceHolder 2"/>
          <p:cNvSpPr>
            <a:spLocks noGrp="1"/>
          </p:cNvSpPr>
          <p:nvPr>
            <p:ph type="body"/>
          </p:nvPr>
        </p:nvSpPr>
        <p:spPr>
          <a:xfrm>
            <a:off x="677880" y="4714920"/>
            <a:ext cx="5441400" cy="4466520"/>
          </a:xfrm>
          <a:prstGeom prst="rect">
            <a:avLst/>
          </a:prstGeom>
        </p:spPr>
        <p:txBody>
          <a:bodyPr lIns="91080" rIns="91080" tIns="45360" bIns="45360"/>
          <a:p>
            <a:endParaRPr b="0" lang="en-AU" sz="2000" spc="-1" strike="noStrike">
              <a:solidFill>
                <a:srgbClr val="000000"/>
              </a:solidFill>
              <a:uFill>
                <a:solidFill>
                  <a:srgbClr val="ffffff"/>
                </a:solidFill>
              </a:uFill>
              <a:latin typeface="Arial"/>
            </a:endParaRPr>
          </a:p>
        </p:txBody>
      </p:sp>
      <p:sp>
        <p:nvSpPr>
          <p:cNvPr id="766" name="CustomShape 3"/>
          <p:cNvSpPr/>
          <p:nvPr/>
        </p:nvSpPr>
        <p:spPr>
          <a:xfrm>
            <a:off x="0" y="9426600"/>
            <a:ext cx="2947320" cy="497880"/>
          </a:xfrm>
          <a:prstGeom prst="rect">
            <a:avLst/>
          </a:prstGeom>
          <a:noFill/>
          <a:ln>
            <a:noFill/>
          </a:ln>
        </p:spPr>
        <p:style>
          <a:lnRef idx="0"/>
          <a:fillRef idx="0"/>
          <a:effectRef idx="0"/>
          <a:fontRef idx="minor"/>
        </p:style>
        <p:txBody>
          <a:bodyPr lIns="91080" rIns="91080" tIns="45360" bIns="45360" anchor="b"/>
          <a:p>
            <a:pPr>
              <a:lnSpc>
                <a:spcPct val="100000"/>
              </a:lnSpc>
            </a:pPr>
            <a:r>
              <a:rPr b="0" lang="en-AU" sz="1200" spc="-1" strike="noStrike">
                <a:solidFill>
                  <a:srgbClr val="000000"/>
                </a:solidFill>
                <a:uFill>
                  <a:solidFill>
                    <a:srgbClr val="ffffff"/>
                  </a:solidFill>
                </a:uFill>
                <a:latin typeface="Arial"/>
                <a:ea typeface="+mn-ea"/>
              </a:rPr>
              <a:t>Sunday 10AM First Sunday of Advent</a:t>
            </a:r>
            <a:endParaRPr b="0" lang="en-AU" sz="1800" spc="-1" strike="noStrike">
              <a:solidFill>
                <a:srgbClr val="000000"/>
              </a:solidFill>
              <a:uFill>
                <a:solidFill>
                  <a:srgbClr val="ffffff"/>
                </a:solidFill>
              </a:uFill>
              <a:latin typeface="Arial"/>
            </a:endParaRPr>
          </a:p>
        </p:txBody>
      </p:sp>
      <p:sp>
        <p:nvSpPr>
          <p:cNvPr id="767" name="CustomShape 4"/>
          <p:cNvSpPr/>
          <p:nvPr/>
        </p:nvSpPr>
        <p:spPr>
          <a:xfrm>
            <a:off x="0" y="9428760"/>
            <a:ext cx="2944800" cy="495720"/>
          </a:xfrm>
          <a:prstGeom prst="rect">
            <a:avLst/>
          </a:prstGeom>
          <a:noFill/>
          <a:ln>
            <a:noFill/>
          </a:ln>
        </p:spPr>
        <p:style>
          <a:lnRef idx="0"/>
          <a:fillRef idx="0"/>
          <a:effectRef idx="0"/>
          <a:fontRef idx="minor"/>
        </p:style>
        <p:txBody>
          <a:bodyPr lIns="90000" rIns="90000" tIns="45000" bIns="45000" anchor="b"/>
          <a:p>
            <a:pPr>
              <a:lnSpc>
                <a:spcPct val="100000"/>
              </a:lnSpc>
            </a:pPr>
            <a:r>
              <a:rPr b="0" lang="en-AU" sz="1200" spc="-1" strike="noStrike">
                <a:solidFill>
                  <a:srgbClr val="000000"/>
                </a:solidFill>
                <a:uFill>
                  <a:solidFill>
                    <a:srgbClr val="ffffff"/>
                  </a:solidFill>
                </a:uFill>
                <a:latin typeface="Arial"/>
              </a:rPr>
              <a:t>MASTER</a:t>
            </a:r>
            <a:endParaRPr b="0" lang="en-AU" sz="1800" spc="-1" strike="noStrike">
              <a:solidFill>
                <a:srgbClr val="000000"/>
              </a:solidFill>
              <a:uFill>
                <a:solidFill>
                  <a:srgbClr val="ffffff"/>
                </a:solidFill>
              </a:uFill>
              <a:latin typeface="Arial"/>
            </a:endParaRPr>
          </a:p>
        </p:txBody>
      </p:sp>
      <p:sp>
        <p:nvSpPr>
          <p:cNvPr id="768" name="CustomShape 5"/>
          <p:cNvSpPr/>
          <p:nvPr/>
        </p:nvSpPr>
        <p:spPr>
          <a:xfrm>
            <a:off x="0" y="0"/>
            <a:ext cx="2944800" cy="495720"/>
          </a:xfrm>
          <a:prstGeom prst="rect">
            <a:avLst/>
          </a:prstGeom>
          <a:noFill/>
          <a:ln>
            <a:noFill/>
          </a:ln>
        </p:spPr>
        <p:style>
          <a:lnRef idx="0"/>
          <a:fillRef idx="0"/>
          <a:effectRef idx="0"/>
          <a:fontRef idx="minor"/>
        </p:style>
        <p:txBody>
          <a:bodyPr lIns="90000" rIns="90000" tIns="45000" bIns="45000"/>
          <a:p>
            <a:pPr>
              <a:lnSpc>
                <a:spcPct val="100000"/>
              </a:lnSpc>
            </a:pPr>
            <a:r>
              <a:rPr b="0" lang="en-AU" sz="1200" spc="-1" strike="noStrike">
                <a:solidFill>
                  <a:srgbClr val="000000"/>
                </a:solidFill>
                <a:uFill>
                  <a:solidFill>
                    <a:srgbClr val="ffffff"/>
                  </a:solidFill>
                </a:uFill>
                <a:latin typeface="Arial"/>
                <a:ea typeface="+mn-ea"/>
              </a:rPr>
              <a:t>MASTER</a:t>
            </a:r>
            <a:endParaRPr b="0" lang="en-AU" sz="1800" spc="-1" strike="noStrike">
              <a:solidFill>
                <a:srgbClr val="000000"/>
              </a:solidFill>
              <a:uFill>
                <a:solidFill>
                  <a:srgbClr val="ffffff"/>
                </a:solidFill>
              </a:uFill>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CustomShape 1"/>
          <p:cNvSpPr/>
          <p:nvPr/>
        </p:nvSpPr>
        <p:spPr>
          <a:xfrm>
            <a:off x="3850560" y="9428760"/>
            <a:ext cx="2944800" cy="495720"/>
          </a:xfrm>
          <a:prstGeom prst="rect">
            <a:avLst/>
          </a:prstGeom>
          <a:noFill/>
          <a:ln>
            <a:noFill/>
          </a:ln>
        </p:spPr>
        <p:style>
          <a:lnRef idx="0"/>
          <a:fillRef idx="0"/>
          <a:effectRef idx="0"/>
          <a:fontRef idx="minor"/>
        </p:style>
        <p:txBody>
          <a:bodyPr lIns="90000" rIns="90000" tIns="45000" bIns="45000" anchor="b"/>
          <a:p>
            <a:pPr algn="r">
              <a:lnSpc>
                <a:spcPct val="100000"/>
              </a:lnSpc>
            </a:pPr>
            <a:fld id="{F266200A-2698-4B1E-B44F-C7657B2D9154}" type="slidenum">
              <a:rPr b="0" lang="en-AU" sz="1200" spc="-1" strike="noStrike">
                <a:solidFill>
                  <a:srgbClr val="000000"/>
                </a:solidFill>
                <a:uFill>
                  <a:solidFill>
                    <a:srgbClr val="ffffff"/>
                  </a:solidFill>
                </a:uFill>
                <a:latin typeface="Arial"/>
              </a:rPr>
              <a:t>&lt;number&gt;</a:t>
            </a:fld>
            <a:endParaRPr b="0" lang="en-AU" sz="1800" spc="-1" strike="noStrike">
              <a:solidFill>
                <a:srgbClr val="000000"/>
              </a:solidFill>
              <a:uFill>
                <a:solidFill>
                  <a:srgbClr val="ffffff"/>
                </a:solidFill>
              </a:uFill>
              <a:latin typeface="Arial"/>
            </a:endParaRPr>
          </a:p>
        </p:txBody>
      </p:sp>
      <p:sp>
        <p:nvSpPr>
          <p:cNvPr id="770" name="PlaceHolder 2"/>
          <p:cNvSpPr>
            <a:spLocks noGrp="1"/>
          </p:cNvSpPr>
          <p:nvPr>
            <p:ph type="body"/>
          </p:nvPr>
        </p:nvSpPr>
        <p:spPr>
          <a:xfrm>
            <a:off x="677880" y="4714920"/>
            <a:ext cx="5441400" cy="4466520"/>
          </a:xfrm>
          <a:prstGeom prst="rect">
            <a:avLst/>
          </a:prstGeom>
        </p:spPr>
        <p:txBody>
          <a:bodyPr lIns="91080" rIns="91080" tIns="45360" bIns="45360"/>
          <a:p>
            <a:endParaRPr b="0" lang="en-AU" sz="2000" spc="-1" strike="noStrike">
              <a:solidFill>
                <a:srgbClr val="000000"/>
              </a:solidFill>
              <a:uFill>
                <a:solidFill>
                  <a:srgbClr val="ffffff"/>
                </a:solidFill>
              </a:uFill>
              <a:latin typeface="Arial"/>
            </a:endParaRPr>
          </a:p>
        </p:txBody>
      </p:sp>
      <p:sp>
        <p:nvSpPr>
          <p:cNvPr id="771" name="CustomShape 3"/>
          <p:cNvSpPr/>
          <p:nvPr/>
        </p:nvSpPr>
        <p:spPr>
          <a:xfrm>
            <a:off x="0" y="9426600"/>
            <a:ext cx="2947320" cy="497880"/>
          </a:xfrm>
          <a:prstGeom prst="rect">
            <a:avLst/>
          </a:prstGeom>
          <a:noFill/>
          <a:ln>
            <a:noFill/>
          </a:ln>
        </p:spPr>
        <p:style>
          <a:lnRef idx="0"/>
          <a:fillRef idx="0"/>
          <a:effectRef idx="0"/>
          <a:fontRef idx="minor"/>
        </p:style>
        <p:txBody>
          <a:bodyPr lIns="91080" rIns="91080" tIns="45360" bIns="45360" anchor="b"/>
          <a:p>
            <a:pPr>
              <a:lnSpc>
                <a:spcPct val="100000"/>
              </a:lnSpc>
            </a:pPr>
            <a:r>
              <a:rPr b="0" lang="en-AU" sz="1200" spc="-1" strike="noStrike">
                <a:solidFill>
                  <a:srgbClr val="000000"/>
                </a:solidFill>
                <a:uFill>
                  <a:solidFill>
                    <a:srgbClr val="ffffff"/>
                  </a:solidFill>
                </a:uFill>
                <a:latin typeface="Arial"/>
                <a:ea typeface="+mn-ea"/>
              </a:rPr>
              <a:t>Sunday 10AM First Sunday of Advent</a:t>
            </a:r>
            <a:endParaRPr b="0" lang="en-AU" sz="1800" spc="-1" strike="noStrike">
              <a:solidFill>
                <a:srgbClr val="000000"/>
              </a:solidFill>
              <a:uFill>
                <a:solidFill>
                  <a:srgbClr val="ffffff"/>
                </a:solidFill>
              </a:uFill>
              <a:latin typeface="Arial"/>
            </a:endParaRPr>
          </a:p>
        </p:txBody>
      </p:sp>
      <p:sp>
        <p:nvSpPr>
          <p:cNvPr id="772" name="CustomShape 4"/>
          <p:cNvSpPr/>
          <p:nvPr/>
        </p:nvSpPr>
        <p:spPr>
          <a:xfrm>
            <a:off x="0" y="9428760"/>
            <a:ext cx="2944800" cy="495720"/>
          </a:xfrm>
          <a:prstGeom prst="rect">
            <a:avLst/>
          </a:prstGeom>
          <a:noFill/>
          <a:ln>
            <a:noFill/>
          </a:ln>
        </p:spPr>
        <p:style>
          <a:lnRef idx="0"/>
          <a:fillRef idx="0"/>
          <a:effectRef idx="0"/>
          <a:fontRef idx="minor"/>
        </p:style>
        <p:txBody>
          <a:bodyPr lIns="90000" rIns="90000" tIns="45000" bIns="45000" anchor="b"/>
          <a:p>
            <a:pPr>
              <a:lnSpc>
                <a:spcPct val="100000"/>
              </a:lnSpc>
            </a:pPr>
            <a:r>
              <a:rPr b="0" lang="en-AU" sz="1200" spc="-1" strike="noStrike">
                <a:solidFill>
                  <a:srgbClr val="000000"/>
                </a:solidFill>
                <a:uFill>
                  <a:solidFill>
                    <a:srgbClr val="ffffff"/>
                  </a:solidFill>
                </a:uFill>
                <a:latin typeface="Arial"/>
              </a:rPr>
              <a:t>MASTER</a:t>
            </a:r>
            <a:endParaRPr b="0" lang="en-AU" sz="1800" spc="-1" strike="noStrike">
              <a:solidFill>
                <a:srgbClr val="000000"/>
              </a:solidFill>
              <a:uFill>
                <a:solidFill>
                  <a:srgbClr val="ffffff"/>
                </a:solidFill>
              </a:uFill>
              <a:latin typeface="Arial"/>
            </a:endParaRPr>
          </a:p>
        </p:txBody>
      </p:sp>
      <p:sp>
        <p:nvSpPr>
          <p:cNvPr id="773" name="CustomShape 5"/>
          <p:cNvSpPr/>
          <p:nvPr/>
        </p:nvSpPr>
        <p:spPr>
          <a:xfrm>
            <a:off x="0" y="0"/>
            <a:ext cx="2944800" cy="495720"/>
          </a:xfrm>
          <a:prstGeom prst="rect">
            <a:avLst/>
          </a:prstGeom>
          <a:noFill/>
          <a:ln>
            <a:noFill/>
          </a:ln>
        </p:spPr>
        <p:style>
          <a:lnRef idx="0"/>
          <a:fillRef idx="0"/>
          <a:effectRef idx="0"/>
          <a:fontRef idx="minor"/>
        </p:style>
        <p:txBody>
          <a:bodyPr lIns="90000" rIns="90000" tIns="45000" bIns="45000"/>
          <a:p>
            <a:pPr>
              <a:lnSpc>
                <a:spcPct val="100000"/>
              </a:lnSpc>
            </a:pPr>
            <a:r>
              <a:rPr b="0" lang="en-AU" sz="1200" spc="-1" strike="noStrike">
                <a:solidFill>
                  <a:srgbClr val="000000"/>
                </a:solidFill>
                <a:uFill>
                  <a:solidFill>
                    <a:srgbClr val="ffffff"/>
                  </a:solidFill>
                </a:uFill>
                <a:latin typeface="Arial"/>
                <a:ea typeface="+mn-ea"/>
              </a:rPr>
              <a:t>MASTER</a:t>
            </a:r>
            <a:endParaRPr b="0" lang="en-AU" sz="1800" spc="-1" strike="noStrike">
              <a:solidFill>
                <a:srgbClr val="000000"/>
              </a:solidFill>
              <a:uFill>
                <a:solidFill>
                  <a:srgbClr val="ffffff"/>
                </a:solidFill>
              </a:uFill>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CustomShape 1"/>
          <p:cNvSpPr/>
          <p:nvPr/>
        </p:nvSpPr>
        <p:spPr>
          <a:xfrm>
            <a:off x="679320" y="4714920"/>
            <a:ext cx="5438520" cy="446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CustomShape 1"/>
          <p:cNvSpPr/>
          <p:nvPr/>
        </p:nvSpPr>
        <p:spPr>
          <a:xfrm>
            <a:off x="3848400" y="9429480"/>
            <a:ext cx="2853000" cy="39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nchor="b"/>
          <a:p>
            <a:pPr algn="r">
              <a:lnSpc>
                <a:spcPct val="93000"/>
              </a:lnSpc>
            </a:pPr>
            <a:fld id="{7FBC3D8D-706C-468E-8DEC-523830191E75}" type="slidenum">
              <a:rPr b="0" lang="en-AU" sz="1400" spc="-1" strike="noStrike">
                <a:solidFill>
                  <a:srgbClr val="000000"/>
                </a:solidFill>
                <a:uFill>
                  <a:solidFill>
                    <a:srgbClr val="ffffff"/>
                  </a:solidFill>
                </a:uFill>
                <a:latin typeface="Times New Roman"/>
              </a:rPr>
              <a:t>&lt;number&gt;</a:t>
            </a:fld>
            <a:endParaRPr b="0" lang="en-AU" sz="1800" spc="-1" strike="noStrike">
              <a:solidFill>
                <a:srgbClr val="000000"/>
              </a:solidFill>
              <a:uFill>
                <a:solidFill>
                  <a:srgbClr val="ffffff"/>
                </a:solidFill>
              </a:uFill>
              <a:latin typeface="Arial"/>
            </a:endParaRPr>
          </a:p>
        </p:txBody>
      </p:sp>
      <p:sp>
        <p:nvSpPr>
          <p:cNvPr id="734" name="CustomShape 2"/>
          <p:cNvSpPr/>
          <p:nvPr/>
        </p:nvSpPr>
        <p:spPr>
          <a:xfrm>
            <a:off x="679320" y="4714920"/>
            <a:ext cx="5438160" cy="4466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CustomShape 1"/>
          <p:cNvSpPr/>
          <p:nvPr/>
        </p:nvSpPr>
        <p:spPr>
          <a:xfrm>
            <a:off x="679320" y="4714920"/>
            <a:ext cx="5434200" cy="44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6.png"/><Relationship Id="rId3" Type="http://schemas.openxmlformats.org/officeDocument/2006/relationships/image" Target="../media/image27.png"/>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31.png"/><Relationship Id="rId3" Type="http://schemas.openxmlformats.org/officeDocument/2006/relationships/image" Target="../media/image32.png"/>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97"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98"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0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03"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04"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06"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08"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1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1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12"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14"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15"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19"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20"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2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23"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324" name="" descr=""/>
          <p:cNvPicPr/>
          <p:nvPr/>
        </p:nvPicPr>
        <p:blipFill>
          <a:blip r:embed="rId2"/>
          <a:stretch/>
        </p:blipFill>
        <p:spPr>
          <a:xfrm>
            <a:off x="2079000" y="1604520"/>
            <a:ext cx="4984920" cy="3977280"/>
          </a:xfrm>
          <a:prstGeom prst="rect">
            <a:avLst/>
          </a:prstGeom>
          <a:ln>
            <a:noFill/>
          </a:ln>
        </p:spPr>
      </p:pic>
      <p:pic>
        <p:nvPicPr>
          <p:cNvPr id="325" name="" descr=""/>
          <p:cNvPicPr/>
          <p:nvPr/>
        </p:nvPicPr>
        <p:blipFill>
          <a:blip r:embed="rId3"/>
          <a:stretch/>
        </p:blipFill>
        <p:spPr>
          <a:xfrm>
            <a:off x="2079000" y="1604520"/>
            <a:ext cx="4984920" cy="39772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3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34"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35"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39"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0"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1"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43"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5"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4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49"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51"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52"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5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55"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56"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57"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59"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60"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361" name="" descr=""/>
          <p:cNvPicPr/>
          <p:nvPr/>
        </p:nvPicPr>
        <p:blipFill>
          <a:blip r:embed="rId2"/>
          <a:stretch/>
        </p:blipFill>
        <p:spPr>
          <a:xfrm>
            <a:off x="2079000" y="1604520"/>
            <a:ext cx="4984920" cy="3977280"/>
          </a:xfrm>
          <a:prstGeom prst="rect">
            <a:avLst/>
          </a:prstGeom>
          <a:ln>
            <a:noFill/>
          </a:ln>
        </p:spPr>
      </p:pic>
      <p:pic>
        <p:nvPicPr>
          <p:cNvPr id="362" name="" descr=""/>
          <p:cNvPicPr/>
          <p:nvPr/>
        </p:nvPicPr>
        <p:blipFill>
          <a:blip r:embed="rId3"/>
          <a:stretch/>
        </p:blipFill>
        <p:spPr>
          <a:xfrm>
            <a:off x="2079000" y="1604520"/>
            <a:ext cx="4984920" cy="397728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6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68"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70"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71"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3"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75"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76"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77"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79"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80"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81"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83"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8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85"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87"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88"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9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9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92"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93"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95"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396"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397" name="" descr=""/>
          <p:cNvPicPr/>
          <p:nvPr/>
        </p:nvPicPr>
        <p:blipFill>
          <a:blip r:embed="rId2"/>
          <a:stretch/>
        </p:blipFill>
        <p:spPr>
          <a:xfrm>
            <a:off x="2079000" y="1604520"/>
            <a:ext cx="4984920" cy="3977280"/>
          </a:xfrm>
          <a:prstGeom prst="rect">
            <a:avLst/>
          </a:prstGeom>
          <a:ln>
            <a:noFill/>
          </a:ln>
        </p:spPr>
      </p:pic>
      <p:pic>
        <p:nvPicPr>
          <p:cNvPr id="39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0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04"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06"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07"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9"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11"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12"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13"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15"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16"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17"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19"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0"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1"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23"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4"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2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8"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29"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31"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32"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433" name="" descr=""/>
          <p:cNvPicPr/>
          <p:nvPr/>
        </p:nvPicPr>
        <p:blipFill>
          <a:blip r:embed="rId2"/>
          <a:stretch/>
        </p:blipFill>
        <p:spPr>
          <a:xfrm>
            <a:off x="2079000" y="1604520"/>
            <a:ext cx="4984920" cy="3977280"/>
          </a:xfrm>
          <a:prstGeom prst="rect">
            <a:avLst/>
          </a:prstGeom>
          <a:ln>
            <a:noFill/>
          </a:ln>
        </p:spPr>
      </p:pic>
      <p:pic>
        <p:nvPicPr>
          <p:cNvPr id="434" name="" descr=""/>
          <p:cNvPicPr/>
          <p:nvPr/>
        </p:nvPicPr>
        <p:blipFill>
          <a:blip r:embed="rId3"/>
          <a:stretch/>
        </p:blipFill>
        <p:spPr>
          <a:xfrm>
            <a:off x="2079000" y="1604520"/>
            <a:ext cx="4984920" cy="3977280"/>
          </a:xfrm>
          <a:prstGeom prst="rect">
            <a:avLst/>
          </a:prstGeom>
          <a:ln>
            <a:noFill/>
          </a:ln>
        </p:spPr>
      </p:pic>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41"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43"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44"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6"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48"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49"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0"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52"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3"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4"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5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8"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60"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61"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6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65"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66"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68"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69"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470" name="" descr=""/>
          <p:cNvPicPr/>
          <p:nvPr/>
        </p:nvPicPr>
        <p:blipFill>
          <a:blip r:embed="rId2"/>
          <a:stretch/>
        </p:blipFill>
        <p:spPr>
          <a:xfrm>
            <a:off x="2079000" y="1604520"/>
            <a:ext cx="4984920" cy="3977280"/>
          </a:xfrm>
          <a:prstGeom prst="rect">
            <a:avLst/>
          </a:prstGeom>
          <a:ln>
            <a:noFill/>
          </a:ln>
        </p:spPr>
      </p:pic>
      <p:pic>
        <p:nvPicPr>
          <p:cNvPr id="471" name="" descr=""/>
          <p:cNvPicPr/>
          <p:nvPr/>
        </p:nvPicPr>
        <p:blipFill>
          <a:blip r:embed="rId3"/>
          <a:stretch/>
        </p:blipFill>
        <p:spPr>
          <a:xfrm>
            <a:off x="2079000" y="1604520"/>
            <a:ext cx="4984920" cy="3977280"/>
          </a:xfrm>
          <a:prstGeom prst="rect">
            <a:avLst/>
          </a:prstGeom>
          <a:ln>
            <a:noFill/>
          </a:ln>
        </p:spPr>
      </p:pic>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77"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4"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5"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79"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80"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2"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8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85"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86"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88"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89"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90"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9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93"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94"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96"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497"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99"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00"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01"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02"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504"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05"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506" name="" descr=""/>
          <p:cNvPicPr/>
          <p:nvPr/>
        </p:nvPicPr>
        <p:blipFill>
          <a:blip r:embed="rId2"/>
          <a:stretch/>
        </p:blipFill>
        <p:spPr>
          <a:xfrm>
            <a:off x="2079000" y="1604520"/>
            <a:ext cx="4984920" cy="3977280"/>
          </a:xfrm>
          <a:prstGeom prst="rect">
            <a:avLst/>
          </a:prstGeom>
          <a:ln>
            <a:noFill/>
          </a:ln>
        </p:spPr>
      </p:pic>
      <p:pic>
        <p:nvPicPr>
          <p:cNvPr id="507" name="" descr=""/>
          <p:cNvPicPr/>
          <p:nvPr/>
        </p:nvPicPr>
        <p:blipFill>
          <a:blip r:embed="rId3"/>
          <a:stretch/>
        </p:blipFill>
        <p:spPr>
          <a:xfrm>
            <a:off x="2079000" y="1604520"/>
            <a:ext cx="4984920" cy="3977280"/>
          </a:xfrm>
          <a:prstGeom prst="rect">
            <a:avLst/>
          </a:prstGeom>
          <a:ln>
            <a:noFill/>
          </a:ln>
        </p:spPr>
      </p:pic>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0"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1"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5"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59"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1"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62"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67"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70"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71" name="" descr=""/>
          <p:cNvPicPr/>
          <p:nvPr/>
        </p:nvPicPr>
        <p:blipFill>
          <a:blip r:embed="rId2"/>
          <a:stretch/>
        </p:blipFill>
        <p:spPr>
          <a:xfrm>
            <a:off x="2079000" y="1604520"/>
            <a:ext cx="4984920" cy="3977280"/>
          </a:xfrm>
          <a:prstGeom prst="rect">
            <a:avLst/>
          </a:prstGeom>
          <a:ln>
            <a:noFill/>
          </a:ln>
        </p:spPr>
      </p:pic>
      <p:pic>
        <p:nvPicPr>
          <p:cNvPr id="72"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108" name="" descr=""/>
          <p:cNvPicPr/>
          <p:nvPr/>
        </p:nvPicPr>
        <p:blipFill>
          <a:blip r:embed="rId2"/>
          <a:stretch/>
        </p:blipFill>
        <p:spPr>
          <a:xfrm>
            <a:off x="2079000" y="1604520"/>
            <a:ext cx="4984920" cy="3977280"/>
          </a:xfrm>
          <a:prstGeom prst="rect">
            <a:avLst/>
          </a:prstGeom>
          <a:ln>
            <a:noFill/>
          </a:ln>
        </p:spPr>
      </p:pic>
      <p:pic>
        <p:nvPicPr>
          <p:cNvPr id="109"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15"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17"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18"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23"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24"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28"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2"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34"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5"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8"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9"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40"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42"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43"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144" name="" descr=""/>
          <p:cNvPicPr/>
          <p:nvPr/>
        </p:nvPicPr>
        <p:blipFill>
          <a:blip r:embed="rId2"/>
          <a:stretch/>
        </p:blipFill>
        <p:spPr>
          <a:xfrm>
            <a:off x="2079000" y="1604520"/>
            <a:ext cx="4984920" cy="3977280"/>
          </a:xfrm>
          <a:prstGeom prst="rect">
            <a:avLst/>
          </a:prstGeom>
          <a:ln>
            <a:noFill/>
          </a:ln>
        </p:spPr>
      </p:pic>
      <p:pic>
        <p:nvPicPr>
          <p:cNvPr id="145"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4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51"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53"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54"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58"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59"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60"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62"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63"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64"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6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6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68"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70"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1"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73"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4"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5"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6"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78"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9"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180" name="" descr=""/>
          <p:cNvPicPr/>
          <p:nvPr/>
        </p:nvPicPr>
        <p:blipFill>
          <a:blip r:embed="rId2"/>
          <a:stretch/>
        </p:blipFill>
        <p:spPr>
          <a:xfrm>
            <a:off x="2079000" y="1604520"/>
            <a:ext cx="4984920" cy="3977280"/>
          </a:xfrm>
          <a:prstGeom prst="rect">
            <a:avLst/>
          </a:prstGeom>
          <a:ln>
            <a:noFill/>
          </a:ln>
        </p:spPr>
      </p:pic>
      <p:pic>
        <p:nvPicPr>
          <p:cNvPr id="181"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87"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89"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90"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9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95"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96"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98"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99"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00"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03"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04"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06"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07"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09"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12"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14"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15"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216" name="" descr=""/>
          <p:cNvPicPr/>
          <p:nvPr/>
        </p:nvPicPr>
        <p:blipFill>
          <a:blip r:embed="rId2"/>
          <a:stretch/>
        </p:blipFill>
        <p:spPr>
          <a:xfrm>
            <a:off x="2079000" y="1604520"/>
            <a:ext cx="4984920" cy="3977280"/>
          </a:xfrm>
          <a:prstGeom prst="rect">
            <a:avLst/>
          </a:prstGeom>
          <a:ln>
            <a:noFill/>
          </a:ln>
        </p:spPr>
      </p:pic>
      <p:pic>
        <p:nvPicPr>
          <p:cNvPr id="217"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23"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31"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32"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34"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35"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36"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38"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39"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40"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42"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43"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47"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48"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50"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51"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252" name="" descr=""/>
          <p:cNvPicPr/>
          <p:nvPr/>
        </p:nvPicPr>
        <p:blipFill>
          <a:blip r:embed="rId2"/>
          <a:stretch/>
        </p:blipFill>
        <p:spPr>
          <a:xfrm>
            <a:off x="2079000" y="1604520"/>
            <a:ext cx="4984920" cy="3977280"/>
          </a:xfrm>
          <a:prstGeom prst="rect">
            <a:avLst/>
          </a:prstGeom>
          <a:ln>
            <a:noFill/>
          </a:ln>
        </p:spPr>
      </p:pic>
      <p:pic>
        <p:nvPicPr>
          <p:cNvPr id="253"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5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59"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61"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62" name="PlaceHolder 3"/>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685800" y="2130480"/>
            <a:ext cx="7771680" cy="681156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66"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67" name="PlaceHolder 3"/>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68" name="PlaceHolder 4"/>
          <p:cNvSpPr>
            <a:spLocks noGrp="1"/>
          </p:cNvSpPr>
          <p:nvPr>
            <p:ph type="body"/>
          </p:nvPr>
        </p:nvSpPr>
        <p:spPr>
          <a:xfrm>
            <a:off x="467424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70" name="PlaceHolder 2"/>
          <p:cNvSpPr>
            <a:spLocks noGrp="1"/>
          </p:cNvSpPr>
          <p:nvPr>
            <p:ph type="body"/>
          </p:nvPr>
        </p:nvSpPr>
        <p:spPr>
          <a:xfrm>
            <a:off x="457200" y="1604520"/>
            <a:ext cx="401580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72"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74"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75"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76" name="PlaceHolder 4"/>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78" name="PlaceHolder 2"/>
          <p:cNvSpPr>
            <a:spLocks noGrp="1"/>
          </p:cNvSpPr>
          <p:nvPr>
            <p:ph type="body"/>
          </p:nvPr>
        </p:nvSpPr>
        <p:spPr>
          <a:xfrm>
            <a:off x="457200" y="160452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79" name="PlaceHolder 3"/>
          <p:cNvSpPr>
            <a:spLocks noGrp="1"/>
          </p:cNvSpPr>
          <p:nvPr>
            <p:ph type="body"/>
          </p:nvPr>
        </p:nvSpPr>
        <p:spPr>
          <a:xfrm>
            <a:off x="457200" y="3682080"/>
            <a:ext cx="822924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81" name="PlaceHolder 2"/>
          <p:cNvSpPr>
            <a:spLocks noGrp="1"/>
          </p:cNvSpPr>
          <p:nvPr>
            <p:ph type="body"/>
          </p:nvPr>
        </p:nvSpPr>
        <p:spPr>
          <a:xfrm>
            <a:off x="45720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83" name="PlaceHolder 4"/>
          <p:cNvSpPr>
            <a:spLocks noGrp="1"/>
          </p:cNvSpPr>
          <p:nvPr>
            <p:ph type="body"/>
          </p:nvPr>
        </p:nvSpPr>
        <p:spPr>
          <a:xfrm>
            <a:off x="467424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84" name="PlaceHolder 5"/>
          <p:cNvSpPr>
            <a:spLocks noGrp="1"/>
          </p:cNvSpPr>
          <p:nvPr>
            <p:ph type="body"/>
          </p:nvPr>
        </p:nvSpPr>
        <p:spPr>
          <a:xfrm>
            <a:off x="457200" y="3682080"/>
            <a:ext cx="4015800" cy="189684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86"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
        <p:nvSpPr>
          <p:cNvPr id="287" name="PlaceHolder 3"/>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pic>
        <p:nvPicPr>
          <p:cNvPr id="288" name="" descr=""/>
          <p:cNvPicPr/>
          <p:nvPr/>
        </p:nvPicPr>
        <p:blipFill>
          <a:blip r:embed="rId2"/>
          <a:stretch/>
        </p:blipFill>
        <p:spPr>
          <a:xfrm>
            <a:off x="2079000" y="1604520"/>
            <a:ext cx="4984920" cy="3977280"/>
          </a:xfrm>
          <a:prstGeom prst="rect">
            <a:avLst/>
          </a:prstGeom>
          <a:ln>
            <a:noFill/>
          </a:ln>
        </p:spPr>
      </p:pic>
      <p:pic>
        <p:nvPicPr>
          <p:cNvPr id="289" name="" descr=""/>
          <p:cNvPicPr/>
          <p:nvPr/>
        </p:nvPicPr>
        <p:blipFill>
          <a:blip r:embed="rId3"/>
          <a:stretch/>
        </p:blipFill>
        <p:spPr>
          <a:xfrm>
            <a:off x="207900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9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AU" sz="3200" spc="-1" strike="noStrike">
              <a:solidFill>
                <a:srgbClr val="ffffff"/>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95" name="PlaceHolder 2"/>
          <p:cNvSpPr>
            <a:spLocks noGrp="1"/>
          </p:cNvSpPr>
          <p:nvPr>
            <p:ph type="body"/>
          </p:nvPr>
        </p:nvSpPr>
        <p:spPr>
          <a:xfrm>
            <a:off x="457200" y="1604520"/>
            <a:ext cx="8229240" cy="3977280"/>
          </a:xfrm>
          <a:prstGeom prst="rect">
            <a:avLst/>
          </a:prstGeom>
        </p:spPr>
        <p:txBody>
          <a:bodyPr lIns="0" rIns="0" tIns="0" bIns="0"/>
          <a:p>
            <a:endParaRPr b="0" lang="en-AU"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8.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26" name="Picture 4" descr=""/>
          <p:cNvPicPr/>
          <p:nvPr/>
        </p:nvPicPr>
        <p:blipFill>
          <a:blip r:embed="rId2"/>
          <a:stretch/>
        </p:blipFill>
        <p:spPr>
          <a:xfrm>
            <a:off x="25560" y="76320"/>
            <a:ext cx="888120" cy="1218600"/>
          </a:xfrm>
          <a:prstGeom prst="rect">
            <a:avLst/>
          </a:prstGeom>
          <a:ln>
            <a:noFill/>
          </a:ln>
        </p:spPr>
      </p:pic>
      <p:sp>
        <p:nvSpPr>
          <p:cNvPr id="327"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328"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364"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ffffff"/>
              </a:buClr>
              <a:buSzPct val="45000"/>
              <a:buFont typeface="Wingdings" charset="2"/>
              <a:buChar char=""/>
            </a:pPr>
            <a:r>
              <a:rPr b="0" lang="en-AU" sz="1800" spc="-1" strike="noStrike">
                <a:solidFill>
                  <a:srgbClr val="ffffff"/>
                </a:solidFill>
                <a:uFill>
                  <a:solidFill>
                    <a:srgbClr val="ffffff"/>
                  </a:solidFill>
                </a:uFill>
                <a:latin typeface="Arial"/>
              </a:rPr>
              <a:t>Click to edit the outline text format</a:t>
            </a:r>
            <a:endParaRPr b="0" lang="en-AU" sz="18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1800" spc="-1" strike="noStrike">
                <a:solidFill>
                  <a:srgbClr val="ffffff"/>
                </a:solidFill>
                <a:uFill>
                  <a:solidFill>
                    <a:srgbClr val="ffffff"/>
                  </a:solidFill>
                </a:uFill>
                <a:latin typeface="Arial"/>
              </a:rPr>
              <a:t>Second Outline Level</a:t>
            </a:r>
            <a:endParaRPr b="0" lang="en-AU" sz="1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1800" spc="-1" strike="noStrike">
                <a:solidFill>
                  <a:srgbClr val="ffffff"/>
                </a:solidFill>
                <a:uFill>
                  <a:solidFill>
                    <a:srgbClr val="ffffff"/>
                  </a:solidFill>
                </a:uFill>
                <a:latin typeface="Arial"/>
              </a:rPr>
              <a:t>Third Outline Level</a:t>
            </a:r>
            <a:endParaRPr b="0" lang="en-AU" sz="18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1800" spc="-1" strike="noStrike">
                <a:solidFill>
                  <a:srgbClr val="ffffff"/>
                </a:solidFill>
                <a:uFill>
                  <a:solidFill>
                    <a:srgbClr val="ffffff"/>
                  </a:solidFill>
                </a:uFill>
                <a:latin typeface="Arial"/>
              </a:rPr>
              <a:t>Fourth Outline Level</a:t>
            </a:r>
            <a:endParaRPr b="0" lang="en-AU" sz="18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1800" spc="-1" strike="noStrike">
                <a:solidFill>
                  <a:srgbClr val="ffffff"/>
                </a:solidFill>
                <a:uFill>
                  <a:solidFill>
                    <a:srgbClr val="ffffff"/>
                  </a:solidFill>
                </a:uFill>
                <a:latin typeface="Arial"/>
              </a:rPr>
              <a:t>Fifth Outline Level</a:t>
            </a:r>
            <a:endParaRPr b="0" lang="en-AU" sz="18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1800" spc="-1" strike="noStrike">
                <a:solidFill>
                  <a:srgbClr val="ffffff"/>
                </a:solidFill>
                <a:uFill>
                  <a:solidFill>
                    <a:srgbClr val="ffffff"/>
                  </a:solidFill>
                </a:uFill>
                <a:latin typeface="Arial"/>
              </a:rPr>
              <a:t>Sixth Outline Level</a:t>
            </a:r>
            <a:endParaRPr b="0" lang="en-AU" sz="18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1800" spc="-1" strike="noStrike">
                <a:solidFill>
                  <a:srgbClr val="ffffff"/>
                </a:solidFill>
                <a:uFill>
                  <a:solidFill>
                    <a:srgbClr val="ffffff"/>
                  </a:solidFill>
                </a:uFill>
                <a:latin typeface="Arial"/>
              </a:rPr>
              <a:t>Seventh Outline Level</a:t>
            </a:r>
            <a:endParaRPr b="0" lang="en-AU" sz="18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400"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5" name="Picture 7" descr=""/>
          <p:cNvPicPr/>
          <p:nvPr/>
        </p:nvPicPr>
        <p:blipFill>
          <a:blip r:embed="rId2"/>
          <a:stretch/>
        </p:blipFill>
        <p:spPr>
          <a:xfrm>
            <a:off x="0" y="0"/>
            <a:ext cx="888120" cy="1218600"/>
          </a:xfrm>
          <a:prstGeom prst="rect">
            <a:avLst/>
          </a:prstGeom>
          <a:ln>
            <a:noFill/>
          </a:ln>
        </p:spPr>
      </p:pic>
      <p:sp>
        <p:nvSpPr>
          <p:cNvPr id="436"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4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72" name="PlaceHolder 1"/>
          <p:cNvSpPr>
            <a:spLocks noGrp="1"/>
          </p:cNvSpPr>
          <p:nvPr>
            <p:ph type="title"/>
          </p:nvPr>
        </p:nvSpPr>
        <p:spPr>
          <a:xfrm>
            <a:off x="456480" y="271080"/>
            <a:ext cx="8191080" cy="1102680"/>
          </a:xfrm>
          <a:prstGeom prst="rect">
            <a:avLst/>
          </a:prstGeom>
        </p:spPr>
        <p:txBody>
          <a:bodyPr lIns="0" rIns="0" tIns="0" bIns="0" anchor="ctr"/>
          <a:p>
            <a:pPr algn="ctr"/>
            <a:r>
              <a:rPr b="1" lang="en-AU" sz="4450" spc="-1" strike="noStrike">
                <a:solidFill>
                  <a:srgbClr val="ffff66"/>
                </a:solidFill>
                <a:uFill>
                  <a:solidFill>
                    <a:srgbClr val="ffffff"/>
                  </a:solidFill>
                </a:uFill>
                <a:latin typeface="Verdana"/>
              </a:rPr>
              <a:t>Click to edit the title text format</a:t>
            </a:r>
            <a:endParaRPr b="1" lang="en-AU" sz="4450" spc="-1" strike="noStrike">
              <a:solidFill>
                <a:srgbClr val="ffff66"/>
              </a:solidFill>
              <a:uFill>
                <a:solidFill>
                  <a:srgbClr val="ffffff"/>
                </a:solidFill>
              </a:uFill>
              <a:latin typeface="Verdana"/>
            </a:endParaRPr>
          </a:p>
        </p:txBody>
      </p:sp>
      <p:sp>
        <p:nvSpPr>
          <p:cNvPr id="473" name="PlaceHolder 2"/>
          <p:cNvSpPr>
            <a:spLocks noGrp="1"/>
          </p:cNvSpPr>
          <p:nvPr>
            <p:ph type="body"/>
          </p:nvPr>
        </p:nvSpPr>
        <p:spPr>
          <a:xfrm>
            <a:off x="0" y="1696680"/>
            <a:ext cx="9106920" cy="3936960"/>
          </a:xfrm>
          <a:prstGeom prst="rect">
            <a:avLst/>
          </a:prstGeom>
        </p:spPr>
        <p:txBody>
          <a:bodyPr lIns="0" rIns="0" tIns="35280" bIns="0"/>
          <a:p>
            <a:pPr marL="372600" indent="-372600" algn="ctr"/>
            <a:r>
              <a:rPr b="0" lang="en-AU" sz="4350" spc="-1" strike="noStrike">
                <a:solidFill>
                  <a:srgbClr val="ffffff"/>
                </a:solidFill>
                <a:uFill>
                  <a:solidFill>
                    <a:srgbClr val="ffffff"/>
                  </a:solidFill>
                </a:uFill>
                <a:latin typeface="Verdana"/>
              </a:rPr>
              <a:t>Click to edit the outline text format</a:t>
            </a:r>
            <a:endParaRPr b="0" lang="en-AU" sz="4350" spc="-1" strike="noStrike">
              <a:solidFill>
                <a:srgbClr val="ffffff"/>
              </a:solidFill>
              <a:uFill>
                <a:solidFill>
                  <a:srgbClr val="ffffff"/>
                </a:solidFill>
              </a:uFill>
              <a:latin typeface="Verdana"/>
            </a:endParaRPr>
          </a:p>
          <a:p>
            <a:pPr lvl="1" marL="807480" indent="-310320" algn="ctr"/>
            <a:r>
              <a:rPr b="0" lang="en-AU" sz="2500" spc="-1" strike="noStrike">
                <a:solidFill>
                  <a:srgbClr val="ffffff"/>
                </a:solidFill>
                <a:uFill>
                  <a:solidFill>
                    <a:srgbClr val="ffffff"/>
                  </a:solidFill>
                </a:uFill>
                <a:latin typeface="Arial"/>
              </a:rPr>
              <a:t>Second Outline Level</a:t>
            </a:r>
            <a:endParaRPr b="0" lang="en-AU" sz="2500" spc="-1" strike="noStrike">
              <a:solidFill>
                <a:srgbClr val="ffffff"/>
              </a:solidFill>
              <a:uFill>
                <a:solidFill>
                  <a:srgbClr val="ffffff"/>
                </a:solidFill>
              </a:uFill>
              <a:latin typeface="Arial"/>
            </a:endParaRPr>
          </a:p>
          <a:p>
            <a:pPr lvl="2" marL="1243080" indent="-248400" algn="ctr">
              <a:buClr>
                <a:srgbClr val="000000"/>
              </a:buClr>
              <a:buFont typeface="Times New Roman"/>
              <a:buChar char="•"/>
            </a:pPr>
            <a:r>
              <a:rPr b="0" lang="en-AU" sz="2180" spc="-1" strike="noStrike">
                <a:solidFill>
                  <a:srgbClr val="ffffff"/>
                </a:solidFill>
                <a:uFill>
                  <a:solidFill>
                    <a:srgbClr val="ffffff"/>
                  </a:solidFill>
                </a:uFill>
                <a:latin typeface="Arial"/>
              </a:rPr>
              <a:t>Third Outline Level</a:t>
            </a:r>
            <a:endParaRPr b="0" lang="en-AU" sz="2180" spc="-1" strike="noStrike">
              <a:solidFill>
                <a:srgbClr val="ffffff"/>
              </a:solidFill>
              <a:uFill>
                <a:solidFill>
                  <a:srgbClr val="ffffff"/>
                </a:solidFill>
              </a:uFill>
              <a:latin typeface="Arial"/>
            </a:endParaRPr>
          </a:p>
          <a:p>
            <a:pPr lvl="3" marL="1741320" indent="-248760" algn="ctr">
              <a:buClr>
                <a:srgbClr val="000000"/>
              </a:buClr>
              <a:buFont typeface="Times New Roman"/>
              <a:buChar char="–"/>
            </a:pPr>
            <a:r>
              <a:rPr b="0" lang="en-AU" sz="1850" spc="-1" strike="noStrike">
                <a:solidFill>
                  <a:srgbClr val="ffffff"/>
                </a:solidFill>
                <a:uFill>
                  <a:solidFill>
                    <a:srgbClr val="ffffff"/>
                  </a:solidFill>
                </a:uFill>
                <a:latin typeface="Arial"/>
              </a:rPr>
              <a:t>Fourth Outline Level</a:t>
            </a:r>
            <a:endParaRPr b="0" lang="en-AU" sz="1850" spc="-1" strike="noStrike">
              <a:solidFill>
                <a:srgbClr val="ffffff"/>
              </a:solidFill>
              <a:uFill>
                <a:solidFill>
                  <a:srgbClr val="ffffff"/>
                </a:solidFill>
              </a:uFill>
              <a:latin typeface="Arial"/>
            </a:endParaRPr>
          </a:p>
          <a:p>
            <a:pPr lvl="4" marL="2238840" indent="-248760" algn="ctr">
              <a:buClr>
                <a:srgbClr val="000000"/>
              </a:buClr>
              <a:buFont typeface="Times New Roman"/>
              <a:buChar char="»"/>
            </a:pPr>
            <a:r>
              <a:rPr b="0" lang="en-AU" sz="1850" spc="-1" strike="noStrike">
                <a:solidFill>
                  <a:srgbClr val="ffffff"/>
                </a:solidFill>
                <a:uFill>
                  <a:solidFill>
                    <a:srgbClr val="ffffff"/>
                  </a:solidFill>
                </a:uFill>
                <a:latin typeface="Arial"/>
              </a:rPr>
              <a:t>Fifth Outline Level</a:t>
            </a:r>
            <a:endParaRPr b="0" lang="en-AU" sz="1850" spc="-1" strike="noStrike">
              <a:solidFill>
                <a:srgbClr val="ffffff"/>
              </a:solidFill>
              <a:uFill>
                <a:solidFill>
                  <a:srgbClr val="ffffff"/>
                </a:solidFill>
              </a:uFill>
              <a:latin typeface="Arial"/>
            </a:endParaRPr>
          </a:p>
          <a:p>
            <a:pPr lvl="5" marL="2238840" indent="-248760" algn="ctr">
              <a:buClr>
                <a:srgbClr val="000000"/>
              </a:buClr>
              <a:buFont typeface="Times New Roman"/>
              <a:buChar char="»"/>
            </a:pPr>
            <a:r>
              <a:rPr b="0" lang="en-AU" sz="1850" spc="-1" strike="noStrike">
                <a:solidFill>
                  <a:srgbClr val="ffffff"/>
                </a:solidFill>
                <a:uFill>
                  <a:solidFill>
                    <a:srgbClr val="ffffff"/>
                  </a:solidFill>
                </a:uFill>
                <a:latin typeface="Arial"/>
              </a:rPr>
              <a:t>Sixth Outline Level</a:t>
            </a:r>
            <a:endParaRPr b="0" lang="en-AU" sz="1850" spc="-1" strike="noStrike">
              <a:solidFill>
                <a:srgbClr val="ffffff"/>
              </a:solidFill>
              <a:uFill>
                <a:solidFill>
                  <a:srgbClr val="ffffff"/>
                </a:solidFill>
              </a:uFill>
              <a:latin typeface="Arial"/>
            </a:endParaRPr>
          </a:p>
          <a:p>
            <a:pPr lvl="6" marL="2238840" indent="-248760" algn="ctr">
              <a:buClr>
                <a:srgbClr val="000000"/>
              </a:buClr>
              <a:buFont typeface="Times New Roman"/>
              <a:buChar char="»"/>
            </a:pPr>
            <a:r>
              <a:rPr b="0" lang="en-AU" sz="1850" spc="-1" strike="noStrike">
                <a:solidFill>
                  <a:srgbClr val="ffffff"/>
                </a:solidFill>
                <a:uFill>
                  <a:solidFill>
                    <a:srgbClr val="ffffff"/>
                  </a:solidFill>
                </a:uFill>
                <a:latin typeface="Arial"/>
              </a:rPr>
              <a:t>Seventh Outline Level</a:t>
            </a:r>
            <a:endParaRPr b="0" lang="en-AU" sz="185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6" name="Picture 7" descr=""/>
          <p:cNvPicPr/>
          <p:nvPr/>
        </p:nvPicPr>
        <p:blipFill>
          <a:blip r:embed="rId2"/>
          <a:stretch/>
        </p:blipFill>
        <p:spPr>
          <a:xfrm>
            <a:off x="0" y="0"/>
            <a:ext cx="888120" cy="1218600"/>
          </a:xfrm>
          <a:prstGeom prst="rect">
            <a:avLst/>
          </a:prstGeom>
          <a:ln>
            <a:noFill/>
          </a:ln>
        </p:spPr>
      </p:pic>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3" name="Picture 4" descr=""/>
          <p:cNvPicPr/>
          <p:nvPr/>
        </p:nvPicPr>
        <p:blipFill>
          <a:blip r:embed="rId2"/>
          <a:stretch/>
        </p:blipFill>
        <p:spPr>
          <a:xfrm>
            <a:off x="25560" y="76320"/>
            <a:ext cx="888120" cy="1218600"/>
          </a:xfrm>
          <a:prstGeom prst="rect">
            <a:avLst/>
          </a:prstGeom>
          <a:ln>
            <a:noFill/>
          </a:ln>
        </p:spPr>
      </p:pic>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11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14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18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219"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685800" y="2130480"/>
            <a:ext cx="7771680" cy="1469160"/>
          </a:xfrm>
          <a:prstGeom prst="rect">
            <a:avLst/>
          </a:prstGeom>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rIns="0" tIns="0" bIns="0" anchor="ctr"/>
          <a:p>
            <a:pPr algn="ctr"/>
            <a:r>
              <a:rPr b="0" lang="en-AU" sz="4400" spc="-1" strike="noStrike">
                <a:solidFill>
                  <a:srgbClr val="ffffff"/>
                </a:solidFill>
                <a:uFill>
                  <a:solidFill>
                    <a:srgbClr val="ffffff"/>
                  </a:solidFill>
                </a:uFill>
                <a:latin typeface="Arial"/>
              </a:rPr>
              <a:t>Click to edit the title text format</a:t>
            </a:r>
            <a:endParaRPr b="0" lang="en-AU" sz="4400" spc="-1" strike="noStrike">
              <a:solidFill>
                <a:srgbClr val="ffffff"/>
              </a:solidFill>
              <a:uFill>
                <a:solidFill>
                  <a:srgbClr val="ffffff"/>
                </a:solidFill>
              </a:uFill>
              <a:latin typeface="Arial"/>
            </a:endParaRPr>
          </a:p>
        </p:txBody>
      </p:sp>
      <p:sp>
        <p:nvSpPr>
          <p:cNvPr id="29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Wingdings" charset="2"/>
              <a:buChar char=""/>
            </a:pPr>
            <a:r>
              <a:rPr b="0" lang="en-AU" sz="3200" spc="-1" strike="noStrike">
                <a:solidFill>
                  <a:srgbClr val="ffffff"/>
                </a:solidFill>
                <a:uFill>
                  <a:solidFill>
                    <a:srgbClr val="ffffff"/>
                  </a:solidFill>
                </a:uFill>
                <a:latin typeface="Arial"/>
              </a:rPr>
              <a:t>Click to edit the outline text format</a:t>
            </a:r>
            <a:endParaRPr b="0" lang="en-AU"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AU" sz="2800" spc="-1" strike="noStrike">
                <a:solidFill>
                  <a:srgbClr val="ffffff"/>
                </a:solidFill>
                <a:uFill>
                  <a:solidFill>
                    <a:srgbClr val="ffffff"/>
                  </a:solidFill>
                </a:uFill>
                <a:latin typeface="Arial"/>
              </a:rPr>
              <a:t>Second Outline Level</a:t>
            </a:r>
            <a:endParaRPr b="0" lang="en-AU"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AU" sz="2400" spc="-1" strike="noStrike">
                <a:solidFill>
                  <a:srgbClr val="ffffff"/>
                </a:solidFill>
                <a:uFill>
                  <a:solidFill>
                    <a:srgbClr val="ffffff"/>
                  </a:solidFill>
                </a:uFill>
                <a:latin typeface="Arial"/>
              </a:rPr>
              <a:t>Third Outline Level</a:t>
            </a:r>
            <a:endParaRPr b="0" lang="en-AU"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AU" sz="2000" spc="-1" strike="noStrike">
                <a:solidFill>
                  <a:srgbClr val="ffffff"/>
                </a:solidFill>
                <a:uFill>
                  <a:solidFill>
                    <a:srgbClr val="ffffff"/>
                  </a:solidFill>
                </a:uFill>
                <a:latin typeface="Arial"/>
              </a:rPr>
              <a:t>Fourth Outline Level</a:t>
            </a:r>
            <a:endParaRPr b="0" lang="en-AU"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Fifth Outline Level</a:t>
            </a:r>
            <a:endParaRPr b="0" lang="en-AU"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Sixth Outline Level</a:t>
            </a:r>
            <a:endParaRPr b="0" lang="en-AU"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AU" sz="2000" spc="-1" strike="noStrike">
                <a:solidFill>
                  <a:srgbClr val="ffffff"/>
                </a:solidFill>
                <a:uFill>
                  <a:solidFill>
                    <a:srgbClr val="ffffff"/>
                  </a:solidFill>
                </a:uFill>
                <a:latin typeface="Arial"/>
              </a:rPr>
              <a:t>Seventh Outline Level</a:t>
            </a:r>
            <a:endParaRPr b="0" lang="en-AU"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15.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4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58.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20000"/>
        </a:solidFill>
      </p:bgPr>
    </p:bg>
    <p:spTree>
      <p:nvGrpSpPr>
        <p:cNvPr id="1" name=""/>
        <p:cNvGrpSpPr/>
        <p:nvPr/>
      </p:nvGrpSpPr>
      <p:grpSpPr>
        <a:xfrm>
          <a:off x="0" y="0"/>
          <a:ext cx="0" cy="0"/>
          <a:chOff x="0" y="0"/>
          <a:chExt cx="0" cy="0"/>
        </a:xfrm>
      </p:grpSpPr>
      <p:sp>
        <p:nvSpPr>
          <p:cNvPr id="513" name="CustomShape 1"/>
          <p:cNvSpPr/>
          <p:nvPr/>
        </p:nvSpPr>
        <p:spPr>
          <a:xfrm>
            <a:off x="251640" y="271440"/>
            <a:ext cx="5984280" cy="6490080"/>
          </a:xfrm>
          <a:prstGeom prst="rect">
            <a:avLst/>
          </a:prstGeom>
          <a:noFill/>
          <a:ln>
            <a:noFill/>
          </a:ln>
        </p:spPr>
        <p:style>
          <a:lnRef idx="0"/>
          <a:fillRef idx="0"/>
          <a:effectRef idx="0"/>
          <a:fontRef idx="minor"/>
        </p:style>
        <p:txBody>
          <a:bodyPr lIns="90000" rIns="90000" tIns="45000" bIns="45000"/>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r>
              <a:rPr b="0" lang="en-AU" sz="3600" spc="-1" strike="noStrike">
                <a:solidFill>
                  <a:srgbClr val="ffffff"/>
                </a:solidFill>
                <a:uFill>
                  <a:solidFill>
                    <a:srgbClr val="ffffff"/>
                  </a:solidFill>
                </a:uFill>
                <a:latin typeface="Arial"/>
                <a:ea typeface="DejaVu Sans"/>
              </a:rPr>
              <a:t>Welcome to the celebration of</a:t>
            </a:r>
            <a:endParaRPr b="0" lang="en-AU" sz="1800" spc="-1" strike="noStrike">
              <a:solidFill>
                <a:srgbClr val="ffffff"/>
              </a:solidFill>
              <a:uFill>
                <a:solidFill>
                  <a:srgbClr val="ffffff"/>
                </a:solidFill>
              </a:uFill>
              <a:latin typeface="Arial"/>
            </a:endParaRPr>
          </a:p>
          <a:p>
            <a:pPr algn="ctr">
              <a:lnSpc>
                <a:spcPct val="100000"/>
              </a:lnSpc>
            </a:pPr>
            <a:r>
              <a:rPr b="0" lang="en-AU" sz="3600" spc="-1" strike="noStrike">
                <a:solidFill>
                  <a:srgbClr val="ffffff"/>
                </a:solidFill>
                <a:uFill>
                  <a:solidFill>
                    <a:srgbClr val="ffffff"/>
                  </a:solidFill>
                </a:uFill>
                <a:latin typeface="Arial"/>
                <a:ea typeface="DejaVu Sans"/>
              </a:rPr>
              <a:t>Confirmation 2017</a:t>
            </a: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endParaRPr b="0" lang="en-AU" sz="1800" spc="-1" strike="noStrike">
              <a:solidFill>
                <a:srgbClr val="ffffff"/>
              </a:solidFill>
              <a:uFill>
                <a:solidFill>
                  <a:srgbClr val="ffffff"/>
                </a:solidFill>
              </a:uFill>
              <a:latin typeface="Arial"/>
            </a:endParaRPr>
          </a:p>
          <a:p>
            <a:pPr algn="ctr">
              <a:lnSpc>
                <a:spcPct val="100000"/>
              </a:lnSpc>
            </a:pPr>
            <a:r>
              <a:rPr b="1" lang="en-AU" sz="2400" spc="-1" strike="noStrike">
                <a:solidFill>
                  <a:srgbClr val="ffffff"/>
                </a:solidFill>
                <a:uFill>
                  <a:solidFill>
                    <a:srgbClr val="ffffff"/>
                  </a:solidFill>
                </a:uFill>
                <a:latin typeface="Arial"/>
                <a:ea typeface="DejaVu Sans"/>
              </a:rPr>
              <a:t>Please ensure all mobile phones</a:t>
            </a:r>
            <a:endParaRPr b="0" lang="en-AU" sz="1800" spc="-1" strike="noStrike">
              <a:solidFill>
                <a:srgbClr val="ffffff"/>
              </a:solidFill>
              <a:uFill>
                <a:solidFill>
                  <a:srgbClr val="ffffff"/>
                </a:solidFill>
              </a:uFill>
              <a:latin typeface="Arial"/>
            </a:endParaRPr>
          </a:p>
          <a:p>
            <a:pPr algn="ctr">
              <a:lnSpc>
                <a:spcPct val="100000"/>
              </a:lnSpc>
            </a:pPr>
            <a:r>
              <a:rPr b="1" lang="en-AU" sz="2400" spc="-1" strike="noStrike">
                <a:solidFill>
                  <a:srgbClr val="ffffff"/>
                </a:solidFill>
                <a:uFill>
                  <a:solidFill>
                    <a:srgbClr val="ffffff"/>
                  </a:solidFill>
                </a:uFill>
                <a:latin typeface="Arial"/>
                <a:ea typeface="DejaVu Sans"/>
              </a:rPr>
              <a:t> </a:t>
            </a:r>
            <a:r>
              <a:rPr b="1" lang="en-AU" sz="2400" spc="-1" strike="noStrike">
                <a:solidFill>
                  <a:srgbClr val="ffffff"/>
                </a:solidFill>
                <a:uFill>
                  <a:solidFill>
                    <a:srgbClr val="ffffff"/>
                  </a:solidFill>
                </a:uFill>
                <a:latin typeface="Arial"/>
                <a:ea typeface="DejaVu Sans"/>
              </a:rPr>
              <a:t>are switched off.</a:t>
            </a:r>
            <a:endParaRPr b="0" lang="en-AU" sz="1800" spc="-1" strike="noStrike">
              <a:solidFill>
                <a:srgbClr val="ffffff"/>
              </a:solidFill>
              <a:uFill>
                <a:solidFill>
                  <a:srgbClr val="ffffff"/>
                </a:solidFill>
              </a:uFill>
              <a:latin typeface="Arial"/>
            </a:endParaRPr>
          </a:p>
          <a:p>
            <a:pPr algn="ctr">
              <a:lnSpc>
                <a:spcPct val="100000"/>
              </a:lnSpc>
            </a:pPr>
            <a:r>
              <a:rPr b="0" lang="en-AU" sz="2000" spc="-1" strike="noStrike">
                <a:solidFill>
                  <a:srgbClr val="ffffff"/>
                </a:solidFill>
                <a:uFill>
                  <a:solidFill>
                    <a:srgbClr val="ffffff"/>
                  </a:solidFill>
                </a:uFill>
                <a:latin typeface="Arial"/>
                <a:ea typeface="DejaVu Sans"/>
              </a:rPr>
              <a:t>Please be respectfully quiet as we prepare</a:t>
            </a:r>
            <a:endParaRPr b="0" lang="en-AU" sz="1800" spc="-1" strike="noStrike">
              <a:solidFill>
                <a:srgbClr val="ffffff"/>
              </a:solidFill>
              <a:uFill>
                <a:solidFill>
                  <a:srgbClr val="ffffff"/>
                </a:solidFill>
              </a:uFill>
              <a:latin typeface="Arial"/>
            </a:endParaRPr>
          </a:p>
          <a:p>
            <a:pPr algn="ctr">
              <a:lnSpc>
                <a:spcPct val="100000"/>
              </a:lnSpc>
            </a:pPr>
            <a:r>
              <a:rPr b="0" lang="en-AU" sz="2000" spc="-1" strike="noStrike">
                <a:solidFill>
                  <a:srgbClr val="ffffff"/>
                </a:solidFill>
                <a:uFill>
                  <a:solidFill>
                    <a:srgbClr val="ffffff"/>
                  </a:solidFill>
                </a:uFill>
                <a:latin typeface="Arial"/>
                <a:ea typeface="DejaVu Sans"/>
              </a:rPr>
              <a:t> </a:t>
            </a:r>
            <a:r>
              <a:rPr b="0" lang="en-AU" sz="2000" spc="-1" strike="noStrike">
                <a:solidFill>
                  <a:srgbClr val="ffffff"/>
                </a:solidFill>
                <a:uFill>
                  <a:solidFill>
                    <a:srgbClr val="ffffff"/>
                  </a:solidFill>
                </a:uFill>
                <a:latin typeface="Arial"/>
                <a:ea typeface="DejaVu Sans"/>
              </a:rPr>
              <a:t>for our Celebration</a:t>
            </a:r>
            <a:endParaRPr b="0" lang="en-AU" sz="1800" spc="-1" strike="noStrike">
              <a:solidFill>
                <a:srgbClr val="ffffff"/>
              </a:solidFill>
              <a:uFill>
                <a:solidFill>
                  <a:srgbClr val="ffffff"/>
                </a:solidFill>
              </a:uFill>
              <a:latin typeface="Arial"/>
            </a:endParaRPr>
          </a:p>
        </p:txBody>
      </p:sp>
      <p:pic>
        <p:nvPicPr>
          <p:cNvPr id="514" name="Picture 5" descr=""/>
          <p:cNvPicPr/>
          <p:nvPr/>
        </p:nvPicPr>
        <p:blipFill>
          <a:blip r:embed="rId1"/>
          <a:srcRect l="10605" t="0" r="4886" b="0"/>
          <a:stretch/>
        </p:blipFill>
        <p:spPr>
          <a:xfrm>
            <a:off x="6236640" y="0"/>
            <a:ext cx="2906640" cy="6857280"/>
          </a:xfrm>
          <a:prstGeom prst="rect">
            <a:avLst/>
          </a:prstGeom>
          <a:ln>
            <a:noFill/>
          </a:ln>
        </p:spPr>
      </p:pic>
      <p:pic>
        <p:nvPicPr>
          <p:cNvPr id="515" name="Picture 2" descr=""/>
          <p:cNvPicPr/>
          <p:nvPr/>
        </p:nvPicPr>
        <p:blipFill>
          <a:blip r:embed="rId2"/>
          <a:stretch/>
        </p:blipFill>
        <p:spPr>
          <a:xfrm>
            <a:off x="107640" y="116640"/>
            <a:ext cx="8928360" cy="14518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26"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27" name="CustomShape 2"/>
          <p:cNvSpPr/>
          <p:nvPr/>
        </p:nvSpPr>
        <p:spPr>
          <a:xfrm>
            <a:off x="-360" y="1696680"/>
            <a:ext cx="9144360" cy="5159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We give you thanks for your great glory,</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Lord, God heavenly king,</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O God, almighty father</a:t>
            </a:r>
            <a:endParaRPr b="0" lang="en-AU"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rPr>
              <a:t>CELEBRATE WHAT YOU WE HAVE BEEN GIVEN</a:t>
            </a:r>
            <a:endParaRPr b="0" lang="en-AU" sz="1800" spc="-1" strike="noStrike">
              <a:solidFill>
                <a:srgbClr val="ffffff"/>
              </a:solidFill>
              <a:uFill>
                <a:solidFill>
                  <a:srgbClr val="ffffff"/>
                </a:solidFill>
              </a:uFill>
              <a:latin typeface="Arial"/>
            </a:endParaRPr>
          </a:p>
        </p:txBody>
      </p:sp>
      <p:sp>
        <p:nvSpPr>
          <p:cNvPr id="702" name="CustomShape 2"/>
          <p:cNvSpPr/>
          <p:nvPr/>
        </p:nvSpPr>
        <p:spPr>
          <a:xfrm>
            <a:off x="461520" y="2277000"/>
            <a:ext cx="8228880" cy="3978360"/>
          </a:xfrm>
          <a:prstGeom prst="rect">
            <a:avLst/>
          </a:prstGeom>
          <a:noFill/>
          <a:ln>
            <a:noFill/>
          </a:ln>
        </p:spPr>
        <p:style>
          <a:lnRef idx="0"/>
          <a:fillRef idx="0"/>
          <a:effectRef idx="0"/>
          <a:fontRef idx="minor"/>
        </p:style>
        <p:txBody>
          <a:bodyPr lIns="90000" rIns="90000" tIns="45000" bIns="45000"/>
          <a:p>
            <a:pPr>
              <a:lnSpc>
                <a:spcPct val="100000"/>
              </a:lnSpc>
            </a:pPr>
            <a:r>
              <a:rPr b="1" lang="en-AU" sz="3200" spc="-1" strike="noStrike">
                <a:solidFill>
                  <a:srgbClr val="ffff00"/>
                </a:solidFill>
                <a:uFill>
                  <a:solidFill>
                    <a:srgbClr val="ffffff"/>
                  </a:solidFill>
                </a:uFill>
                <a:latin typeface="Arial"/>
              </a:rPr>
              <a:t>Celebrate what we have been given</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what we have received</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the Spirit of Jesus</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Alive in our hearts</a:t>
            </a:r>
            <a:endParaRPr b="0" lang="en-AU" sz="1800" spc="-1" strike="noStrike">
              <a:solidFill>
                <a:srgbClr val="ffffff"/>
              </a:solidFill>
              <a:uFill>
                <a:solidFill>
                  <a:srgbClr val="ffffff"/>
                </a:solidFill>
              </a:uFill>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03" name="CustomShape 1"/>
          <p:cNvSpPr/>
          <p:nvPr/>
        </p:nvSpPr>
        <p:spPr>
          <a:xfrm>
            <a:off x="755640" y="1268640"/>
            <a:ext cx="7344000" cy="2039760"/>
          </a:xfrm>
          <a:prstGeom prst="rect">
            <a:avLst/>
          </a:prstGeom>
          <a:noFill/>
          <a:ln>
            <a:noFill/>
          </a:ln>
        </p:spPr>
        <p:style>
          <a:lnRef idx="0"/>
          <a:fillRef idx="0"/>
          <a:effectRef idx="0"/>
          <a:fontRef idx="minor"/>
        </p:style>
        <p:txBody>
          <a:bodyPr lIns="90000" rIns="90000" tIns="45000" bIns="45000"/>
          <a:p>
            <a:pPr>
              <a:lnSpc>
                <a:spcPct val="100000"/>
              </a:lnSpc>
            </a:pPr>
            <a:r>
              <a:rPr b="1" lang="en-AU" sz="3200" spc="-1" strike="noStrike">
                <a:solidFill>
                  <a:srgbClr val="ffffff"/>
                </a:solidFill>
                <a:uFill>
                  <a:solidFill>
                    <a:srgbClr val="ffffff"/>
                  </a:solidFill>
                </a:uFill>
                <a:latin typeface="Arial"/>
                <a:ea typeface="Times New Roman"/>
              </a:rPr>
              <a:t>No longer shall you be people</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ff"/>
                </a:solidFill>
                <a:uFill>
                  <a:solidFill>
                    <a:srgbClr val="ffffff"/>
                  </a:solidFill>
                </a:uFill>
                <a:latin typeface="Arial"/>
                <a:ea typeface="Times New Roman"/>
              </a:rPr>
              <a:t>Who walk in darkness</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ff"/>
                </a:solidFill>
                <a:uFill>
                  <a:solidFill>
                    <a:srgbClr val="ffffff"/>
                  </a:solidFill>
                </a:uFill>
                <a:latin typeface="Arial"/>
                <a:ea typeface="Times New Roman"/>
              </a:rPr>
              <a:t>It is the spirit who draws you</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ff"/>
                </a:solidFill>
                <a:uFill>
                  <a:solidFill>
                    <a:srgbClr val="ffffff"/>
                  </a:solidFill>
                </a:uFill>
                <a:latin typeface="Arial"/>
                <a:ea typeface="Times New Roman"/>
              </a:rPr>
              <a:t>into the light</a:t>
            </a:r>
            <a:endParaRPr b="0" lang="en-AU" sz="1800" spc="-1" strike="noStrike">
              <a:solidFill>
                <a:srgbClr val="ffffff"/>
              </a:solidFill>
              <a:uFill>
                <a:solidFill>
                  <a:srgbClr val="ffffff"/>
                </a:solidFill>
              </a:uFill>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04" name="CustomShape 1"/>
          <p:cNvSpPr/>
          <p:nvPr/>
        </p:nvSpPr>
        <p:spPr>
          <a:xfrm>
            <a:off x="457200" y="274680"/>
            <a:ext cx="8228880" cy="1142280"/>
          </a:xfrm>
          <a:prstGeom prst="rect">
            <a:avLst/>
          </a:prstGeom>
          <a:noFill/>
          <a:ln>
            <a:noFill/>
          </a:ln>
        </p:spPr>
        <p:style>
          <a:lnRef idx="0"/>
          <a:fillRef idx="0"/>
          <a:effectRef idx="0"/>
          <a:fontRef idx="minor"/>
        </p:style>
      </p:sp>
      <p:sp>
        <p:nvSpPr>
          <p:cNvPr id="705" name="CustomShape 2"/>
          <p:cNvSpPr/>
          <p:nvPr/>
        </p:nvSpPr>
        <p:spPr>
          <a:xfrm>
            <a:off x="461520" y="2277000"/>
            <a:ext cx="8228880" cy="3978360"/>
          </a:xfrm>
          <a:prstGeom prst="rect">
            <a:avLst/>
          </a:prstGeom>
          <a:noFill/>
          <a:ln>
            <a:noFill/>
          </a:ln>
        </p:spPr>
        <p:style>
          <a:lnRef idx="0"/>
          <a:fillRef idx="0"/>
          <a:effectRef idx="0"/>
          <a:fontRef idx="minor"/>
        </p:style>
        <p:txBody>
          <a:bodyPr lIns="90000" rIns="90000" tIns="45000" bIns="45000"/>
          <a:p>
            <a:pPr>
              <a:lnSpc>
                <a:spcPct val="100000"/>
              </a:lnSpc>
            </a:pPr>
            <a:r>
              <a:rPr b="1" lang="en-AU" sz="3200" spc="-1" strike="noStrike">
                <a:solidFill>
                  <a:srgbClr val="ffff00"/>
                </a:solidFill>
                <a:uFill>
                  <a:solidFill>
                    <a:srgbClr val="ffffff"/>
                  </a:solidFill>
                </a:uFill>
                <a:latin typeface="Arial"/>
              </a:rPr>
              <a:t>Celebrate what we have been given</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what we have received</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the Spirit of Jesus</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Alive in our hearts</a:t>
            </a:r>
            <a:endParaRPr b="0" lang="en-AU" sz="1800" spc="-1" strike="noStrike">
              <a:solidFill>
                <a:srgbClr val="ffffff"/>
              </a:solidFill>
              <a:uFill>
                <a:solidFill>
                  <a:srgbClr val="ffffff"/>
                </a:solidFill>
              </a:uFill>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06" name="CustomShape 1"/>
          <p:cNvSpPr/>
          <p:nvPr/>
        </p:nvSpPr>
        <p:spPr>
          <a:xfrm>
            <a:off x="457200" y="274680"/>
            <a:ext cx="8228880" cy="1142280"/>
          </a:xfrm>
          <a:prstGeom prst="rect">
            <a:avLst/>
          </a:prstGeom>
          <a:noFill/>
          <a:ln>
            <a:noFill/>
          </a:ln>
        </p:spPr>
        <p:style>
          <a:lnRef idx="0"/>
          <a:fillRef idx="0"/>
          <a:effectRef idx="0"/>
          <a:fontRef idx="minor"/>
        </p:style>
      </p:sp>
      <p:sp>
        <p:nvSpPr>
          <p:cNvPr id="70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ff"/>
                </a:solidFill>
                <a:uFill>
                  <a:solidFill>
                    <a:srgbClr val="ffffff"/>
                  </a:solidFill>
                </a:uFill>
                <a:latin typeface="Arial"/>
              </a:rPr>
              <a:t>Even the earth cries out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It longs to receive new life</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It is the spirit who fills the </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world with new life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08" name="CustomShape 1"/>
          <p:cNvSpPr/>
          <p:nvPr/>
        </p:nvSpPr>
        <p:spPr>
          <a:xfrm>
            <a:off x="457200" y="274680"/>
            <a:ext cx="8228880" cy="1142280"/>
          </a:xfrm>
          <a:prstGeom prst="rect">
            <a:avLst/>
          </a:prstGeom>
          <a:noFill/>
          <a:ln>
            <a:noFill/>
          </a:ln>
        </p:spPr>
        <p:style>
          <a:lnRef idx="0"/>
          <a:fillRef idx="0"/>
          <a:effectRef idx="0"/>
          <a:fontRef idx="minor"/>
        </p:style>
      </p:sp>
      <p:sp>
        <p:nvSpPr>
          <p:cNvPr id="709" name="CustomShape 2"/>
          <p:cNvSpPr/>
          <p:nvPr/>
        </p:nvSpPr>
        <p:spPr>
          <a:xfrm>
            <a:off x="461520" y="2277000"/>
            <a:ext cx="8228880" cy="3978360"/>
          </a:xfrm>
          <a:prstGeom prst="rect">
            <a:avLst/>
          </a:prstGeom>
          <a:noFill/>
          <a:ln>
            <a:noFill/>
          </a:ln>
        </p:spPr>
        <p:style>
          <a:lnRef idx="0"/>
          <a:fillRef idx="0"/>
          <a:effectRef idx="0"/>
          <a:fontRef idx="minor"/>
        </p:style>
        <p:txBody>
          <a:bodyPr lIns="90000" rIns="90000" tIns="45000" bIns="45000"/>
          <a:p>
            <a:pPr>
              <a:lnSpc>
                <a:spcPct val="100000"/>
              </a:lnSpc>
            </a:pPr>
            <a:r>
              <a:rPr b="1" lang="en-AU" sz="3200" spc="-1" strike="noStrike">
                <a:solidFill>
                  <a:srgbClr val="ffff00"/>
                </a:solidFill>
                <a:uFill>
                  <a:solidFill>
                    <a:srgbClr val="ffffff"/>
                  </a:solidFill>
                </a:uFill>
                <a:latin typeface="Arial"/>
              </a:rPr>
              <a:t>Celebrate what we have been given</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what we have received</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the Spirit of Jesus</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Alive in our hearts</a:t>
            </a:r>
            <a:endParaRPr b="0" lang="en-AU" sz="1800" spc="-1" strike="noStrike">
              <a:solidFill>
                <a:srgbClr val="ffffff"/>
              </a:solidFill>
              <a:uFill>
                <a:solidFill>
                  <a:srgbClr val="ffffff"/>
                </a:solidFill>
              </a:uFill>
              <a:latin typeface="Arial"/>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10" name="CustomShape 1"/>
          <p:cNvSpPr/>
          <p:nvPr/>
        </p:nvSpPr>
        <p:spPr>
          <a:xfrm>
            <a:off x="457200" y="274680"/>
            <a:ext cx="8228880" cy="1142280"/>
          </a:xfrm>
          <a:prstGeom prst="rect">
            <a:avLst/>
          </a:prstGeom>
          <a:noFill/>
          <a:ln>
            <a:noFill/>
          </a:ln>
        </p:spPr>
        <p:style>
          <a:lnRef idx="0"/>
          <a:fillRef idx="0"/>
          <a:effectRef idx="0"/>
          <a:fontRef idx="minor"/>
        </p:style>
      </p:sp>
      <p:sp>
        <p:nvSpPr>
          <p:cNvPr id="71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ff"/>
                </a:solidFill>
                <a:uFill>
                  <a:solidFill>
                    <a:srgbClr val="ffffff"/>
                  </a:solidFill>
                </a:uFill>
                <a:latin typeface="Arial"/>
              </a:rPr>
              <a:t>You who are gathered here </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share life and love together</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It is the Spirit who calls you</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out to give.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712" name="CustomShape 1"/>
          <p:cNvSpPr/>
          <p:nvPr/>
        </p:nvSpPr>
        <p:spPr>
          <a:xfrm>
            <a:off x="457200" y="274680"/>
            <a:ext cx="8228880" cy="1142280"/>
          </a:xfrm>
          <a:prstGeom prst="rect">
            <a:avLst/>
          </a:prstGeom>
          <a:noFill/>
          <a:ln>
            <a:noFill/>
          </a:ln>
        </p:spPr>
        <p:style>
          <a:lnRef idx="0"/>
          <a:fillRef idx="0"/>
          <a:effectRef idx="0"/>
          <a:fontRef idx="minor"/>
        </p:style>
      </p:sp>
      <p:sp>
        <p:nvSpPr>
          <p:cNvPr id="713" name="CustomShape 2"/>
          <p:cNvSpPr/>
          <p:nvPr/>
        </p:nvSpPr>
        <p:spPr>
          <a:xfrm>
            <a:off x="461520" y="2277000"/>
            <a:ext cx="8228880" cy="3978360"/>
          </a:xfrm>
          <a:prstGeom prst="rect">
            <a:avLst/>
          </a:prstGeom>
          <a:noFill/>
          <a:ln>
            <a:noFill/>
          </a:ln>
        </p:spPr>
        <p:style>
          <a:lnRef idx="0"/>
          <a:fillRef idx="0"/>
          <a:effectRef idx="0"/>
          <a:fontRef idx="minor"/>
        </p:style>
        <p:txBody>
          <a:bodyPr lIns="90000" rIns="90000" tIns="45000" bIns="45000"/>
          <a:p>
            <a:pPr>
              <a:lnSpc>
                <a:spcPct val="100000"/>
              </a:lnSpc>
            </a:pPr>
            <a:r>
              <a:rPr b="1" lang="en-AU" sz="3200" spc="-1" strike="noStrike">
                <a:solidFill>
                  <a:srgbClr val="ffff00"/>
                </a:solidFill>
                <a:uFill>
                  <a:solidFill>
                    <a:srgbClr val="ffffff"/>
                  </a:solidFill>
                </a:uFill>
                <a:latin typeface="Arial"/>
              </a:rPr>
              <a:t>Celebrate what we have been given</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what we have received</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Celebrate the Spirit of Jesus</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Alive in our hearts</a:t>
            </a:r>
            <a:endParaRPr b="0" lang="en-AU" sz="1800" spc="-1" strike="noStrike">
              <a:solidFill>
                <a:srgbClr val="ffffff"/>
              </a:solidFill>
              <a:uFill>
                <a:solidFill>
                  <a:srgbClr val="ffffff"/>
                </a:solidFill>
              </a:uFill>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14" name="CustomShape 1"/>
          <p:cNvSpPr/>
          <p:nvPr/>
        </p:nvSpPr>
        <p:spPr>
          <a:xfrm>
            <a:off x="456840" y="273960"/>
            <a:ext cx="8228160" cy="114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ctr"/>
          <a:p>
            <a:pPr algn="ctr">
              <a:lnSpc>
                <a:spcPct val="100000"/>
              </a:lnSpc>
            </a:pPr>
            <a:r>
              <a:rPr b="1" lang="en-AU" sz="4000" spc="-1" strike="noStrike">
                <a:solidFill>
                  <a:srgbClr val="ffff66"/>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algn="ctr">
              <a:lnSpc>
                <a:spcPct val="100000"/>
              </a:lnSpc>
            </a:pPr>
            <a:r>
              <a:rPr b="1" lang="en-AU" sz="1300" spc="-1" strike="noStrike">
                <a:solidFill>
                  <a:srgbClr val="99ff66"/>
                </a:solidFill>
                <a:uFill>
                  <a:solidFill>
                    <a:srgbClr val="ffffff"/>
                  </a:solidFill>
                </a:uFill>
                <a:latin typeface="Verdana"/>
                <a:ea typeface="DejaVu Sans"/>
              </a:rPr>
              <a:t>(Steve Angrisano &amp; Tom Tomaszek)</a:t>
            </a:r>
            <a:endParaRPr b="0" lang="en-AU" sz="1800" spc="-1" strike="noStrike">
              <a:solidFill>
                <a:srgbClr val="ffffff"/>
              </a:solidFill>
              <a:uFill>
                <a:solidFill>
                  <a:srgbClr val="ffffff"/>
                </a:solidFill>
              </a:uFill>
              <a:latin typeface="Arial"/>
            </a:endParaRPr>
          </a:p>
        </p:txBody>
      </p:sp>
      <p:sp>
        <p:nvSpPr>
          <p:cNvPr id="715" name="CustomShape 2"/>
          <p:cNvSpPr/>
          <p:nvPr/>
        </p:nvSpPr>
        <p:spPr>
          <a:xfrm>
            <a:off x="380520" y="1675800"/>
            <a:ext cx="8228520" cy="45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0" y="272160"/>
            <a:ext cx="9139320" cy="1140840"/>
          </a:xfrm>
          <a:prstGeom prst="rect">
            <a:avLst/>
          </a:prstGeom>
          <a:noFill/>
          <a:ln>
            <a:noFill/>
          </a:ln>
        </p:spPr>
        <p:style>
          <a:lnRef idx="0"/>
          <a:fillRef idx="0"/>
          <a:effectRef idx="0"/>
          <a:fontRef idx="minor"/>
        </p:style>
      </p:sp>
      <p:sp>
        <p:nvSpPr>
          <p:cNvPr id="717" name="CustomShape 2"/>
          <p:cNvSpPr/>
          <p:nvPr/>
        </p:nvSpPr>
        <p:spPr>
          <a:xfrm>
            <a:off x="0" y="1697760"/>
            <a:ext cx="9139320" cy="3972600"/>
          </a:xfrm>
          <a:prstGeom prst="rect">
            <a:avLst/>
          </a:prstGeom>
          <a:noFill/>
          <a:ln>
            <a:noFill/>
          </a:ln>
        </p:spPr>
        <p:style>
          <a:lnRef idx="0"/>
          <a:fillRef idx="0"/>
          <a:effectRef idx="0"/>
          <a:fontRef idx="minor"/>
        </p:style>
        <p:txBody>
          <a:bodyPr lIns="0" rIns="0" tIns="27360" bIns="0"/>
          <a:p>
            <a:pPr marL="314280" algn="ctr">
              <a:lnSpc>
                <a:spcPct val="100000"/>
              </a:lnSpc>
            </a:pPr>
            <a:r>
              <a:rPr b="0" lang="en-AU" sz="3600" spc="-1" strike="noStrike">
                <a:solidFill>
                  <a:srgbClr val="ffffff"/>
                </a:solidFill>
                <a:uFill>
                  <a:solidFill>
                    <a:srgbClr val="ffffff"/>
                  </a:solidFill>
                </a:uFill>
                <a:latin typeface="Verdana"/>
                <a:ea typeface="DejaVu Sans"/>
              </a:rPr>
              <a:t>We are the salt of the earth</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Called to let the people see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The love of God in you and me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We are the light of the world</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Not to be hidden but be seen</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18" name="CustomShape 1"/>
          <p:cNvSpPr/>
          <p:nvPr/>
        </p:nvSpPr>
        <p:spPr>
          <a:xfrm>
            <a:off x="456840" y="274320"/>
            <a:ext cx="8228160" cy="114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719" name="CustomShape 2"/>
          <p:cNvSpPr/>
          <p:nvPr/>
        </p:nvSpPr>
        <p:spPr>
          <a:xfrm>
            <a:off x="380520" y="1675800"/>
            <a:ext cx="8228520" cy="45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28"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29" name="CustomShape 2"/>
          <p:cNvSpPr/>
          <p:nvPr/>
        </p:nvSpPr>
        <p:spPr>
          <a:xfrm>
            <a:off x="-360" y="1696680"/>
            <a:ext cx="9144360" cy="516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Glory to God in the highest,</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and on earth peace to people of good will.</a:t>
            </a:r>
            <a:endParaRPr b="0" lang="en-AU"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CustomShape 1"/>
          <p:cNvSpPr/>
          <p:nvPr/>
        </p:nvSpPr>
        <p:spPr>
          <a:xfrm>
            <a:off x="0" y="272160"/>
            <a:ext cx="9139320" cy="1140840"/>
          </a:xfrm>
          <a:prstGeom prst="rect">
            <a:avLst/>
          </a:prstGeom>
          <a:noFill/>
          <a:ln>
            <a:noFill/>
          </a:ln>
        </p:spPr>
        <p:style>
          <a:lnRef idx="0"/>
          <a:fillRef idx="0"/>
          <a:effectRef idx="0"/>
          <a:fontRef idx="minor"/>
        </p:style>
      </p:sp>
      <p:sp>
        <p:nvSpPr>
          <p:cNvPr id="721" name="CustomShape 2"/>
          <p:cNvSpPr/>
          <p:nvPr/>
        </p:nvSpPr>
        <p:spPr>
          <a:xfrm>
            <a:off x="0" y="1697760"/>
            <a:ext cx="9139320" cy="3972600"/>
          </a:xfrm>
          <a:prstGeom prst="rect">
            <a:avLst/>
          </a:prstGeom>
          <a:noFill/>
          <a:ln>
            <a:noFill/>
          </a:ln>
        </p:spPr>
        <p:style>
          <a:lnRef idx="0"/>
          <a:fillRef idx="0"/>
          <a:effectRef idx="0"/>
          <a:fontRef idx="minor"/>
        </p:style>
        <p:txBody>
          <a:bodyPr lIns="0" rIns="0" tIns="27360" bIns="0"/>
          <a:p>
            <a:pPr marL="314280" algn="ctr">
              <a:lnSpc>
                <a:spcPct val="100000"/>
              </a:lnSpc>
            </a:pPr>
            <a:r>
              <a:rPr b="0" lang="en-AU" sz="3600" spc="-1" strike="noStrike">
                <a:solidFill>
                  <a:srgbClr val="ffffff"/>
                </a:solidFill>
                <a:uFill>
                  <a:solidFill>
                    <a:srgbClr val="ffffff"/>
                  </a:solidFill>
                </a:uFill>
                <a:latin typeface="Verdana"/>
                <a:ea typeface="DejaVu Sans"/>
              </a:rPr>
              <a:t>We are the hands of Christ</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Reaching out to those in need</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The face of God for all to see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We are the spirit of hope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We are the voice of peace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22" name="CustomShape 1"/>
          <p:cNvSpPr/>
          <p:nvPr/>
        </p:nvSpPr>
        <p:spPr>
          <a:xfrm>
            <a:off x="456840" y="274320"/>
            <a:ext cx="8228160" cy="114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723" name="CustomShape 2"/>
          <p:cNvSpPr/>
          <p:nvPr/>
        </p:nvSpPr>
        <p:spPr>
          <a:xfrm>
            <a:off x="380520" y="1675800"/>
            <a:ext cx="8228520" cy="45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CustomShape 1"/>
          <p:cNvSpPr/>
          <p:nvPr/>
        </p:nvSpPr>
        <p:spPr>
          <a:xfrm>
            <a:off x="0" y="272160"/>
            <a:ext cx="9139320" cy="1140840"/>
          </a:xfrm>
          <a:prstGeom prst="rect">
            <a:avLst/>
          </a:prstGeom>
          <a:noFill/>
          <a:ln>
            <a:noFill/>
          </a:ln>
        </p:spPr>
        <p:style>
          <a:lnRef idx="0"/>
          <a:fillRef idx="0"/>
          <a:effectRef idx="0"/>
          <a:fontRef idx="minor"/>
        </p:style>
      </p:sp>
      <p:sp>
        <p:nvSpPr>
          <p:cNvPr id="725" name="CustomShape 2"/>
          <p:cNvSpPr/>
          <p:nvPr/>
        </p:nvSpPr>
        <p:spPr>
          <a:xfrm>
            <a:off x="0" y="1697760"/>
            <a:ext cx="9139320" cy="3972600"/>
          </a:xfrm>
          <a:prstGeom prst="rect">
            <a:avLst/>
          </a:prstGeom>
          <a:noFill/>
          <a:ln>
            <a:noFill/>
          </a:ln>
        </p:spPr>
        <p:style>
          <a:lnRef idx="0"/>
          <a:fillRef idx="0"/>
          <a:effectRef idx="0"/>
          <a:fontRef idx="minor"/>
        </p:style>
        <p:txBody>
          <a:bodyPr lIns="0" rIns="0" tIns="27360" bIns="0"/>
          <a:p>
            <a:pPr marL="314280" algn="ctr">
              <a:lnSpc>
                <a:spcPct val="100000"/>
              </a:lnSpc>
            </a:pPr>
            <a:r>
              <a:rPr b="0" lang="en-AU" sz="3600" spc="-1" strike="noStrike">
                <a:solidFill>
                  <a:srgbClr val="ffffff"/>
                </a:solidFill>
                <a:uFill>
                  <a:solidFill>
                    <a:srgbClr val="ffffff"/>
                  </a:solidFill>
                </a:uFill>
                <a:latin typeface="Verdana"/>
                <a:ea typeface="DejaVu Sans"/>
              </a:rPr>
              <a:t>So let your love shine on</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Let it shine for all to know</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And the spirit of Christ</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Will be with us as we go</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p:txBody>
      </p:sp>
    </p:spTree>
  </p:cSld>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26" name="CustomShape 1"/>
          <p:cNvSpPr/>
          <p:nvPr/>
        </p:nvSpPr>
        <p:spPr>
          <a:xfrm>
            <a:off x="456840" y="274320"/>
            <a:ext cx="8228160" cy="114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727" name="CustomShape 2"/>
          <p:cNvSpPr/>
          <p:nvPr/>
        </p:nvSpPr>
        <p:spPr>
          <a:xfrm>
            <a:off x="380520" y="1675800"/>
            <a:ext cx="8228520" cy="45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We can make a difference</a:t>
            </a:r>
            <a:endParaRPr b="0" lang="en-AU" sz="1800" spc="-1" strike="noStrike">
              <a:solidFill>
                <a:srgbClr val="ffffff"/>
              </a:solidFill>
              <a:uFill>
                <a:solidFill>
                  <a:srgbClr val="ffffff"/>
                </a:solidFill>
              </a:uFill>
              <a:latin typeface="Arial"/>
            </a:endParaRPr>
          </a:p>
          <a:p>
            <a:pPr marL="774360" indent="-659520" algn="ctr">
              <a:lnSpc>
                <a:spcPct val="100000"/>
              </a:lnSpc>
            </a:pPr>
            <a:r>
              <a:rPr b="0" lang="en-AU" sz="3600" spc="-1" strike="noStrike">
                <a:solidFill>
                  <a:srgbClr val="ffffff"/>
                </a:solidFill>
                <a:uFill>
                  <a:solidFill>
                    <a:srgbClr val="ffffff"/>
                  </a:solidFill>
                </a:uFill>
                <a:latin typeface="Verdana"/>
                <a:ea typeface="DejaVu Sans"/>
              </a:rPr>
              <a:t>Go make a difference in the world (3)</a:t>
            </a:r>
            <a:endParaRPr b="0" lang="en-AU" sz="1800" spc="-1" strike="noStrike">
              <a:solidFill>
                <a:srgbClr val="ffffff"/>
              </a:solidFill>
              <a:uFill>
                <a:solidFill>
                  <a:srgbClr val="ffffff"/>
                </a:solidFill>
              </a:uFill>
              <a:latin typeface="Arial"/>
            </a:endParaRPr>
          </a:p>
        </p:txBody>
      </p:sp>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CustomShape 1"/>
          <p:cNvSpPr/>
          <p:nvPr/>
        </p:nvSpPr>
        <p:spPr>
          <a:xfrm>
            <a:off x="0" y="272160"/>
            <a:ext cx="9139320" cy="1140840"/>
          </a:xfrm>
          <a:prstGeom prst="rect">
            <a:avLst/>
          </a:prstGeom>
          <a:noFill/>
          <a:ln>
            <a:noFill/>
          </a:ln>
        </p:spPr>
        <p:style>
          <a:lnRef idx="0"/>
          <a:fillRef idx="0"/>
          <a:effectRef idx="0"/>
          <a:fontRef idx="minor"/>
        </p:style>
      </p:sp>
      <p:sp>
        <p:nvSpPr>
          <p:cNvPr id="729" name="CustomShape 2"/>
          <p:cNvSpPr/>
          <p:nvPr/>
        </p:nvSpPr>
        <p:spPr>
          <a:xfrm>
            <a:off x="0" y="1697760"/>
            <a:ext cx="9139320" cy="3972600"/>
          </a:xfrm>
          <a:prstGeom prst="rect">
            <a:avLst/>
          </a:prstGeom>
          <a:noFill/>
          <a:ln>
            <a:noFill/>
          </a:ln>
        </p:spPr>
        <p:style>
          <a:lnRef idx="0"/>
          <a:fillRef idx="0"/>
          <a:effectRef idx="0"/>
          <a:fontRef idx="minor"/>
        </p:style>
        <p:txBody>
          <a:bodyPr lIns="0" rIns="0" tIns="27360" bIns="0"/>
          <a:p>
            <a:pPr marL="314280" algn="ctr">
              <a:lnSpc>
                <a:spcPct val="100000"/>
              </a:lnSpc>
            </a:pPr>
            <a:r>
              <a:rPr b="0" lang="en-AU" sz="3600" spc="-1" strike="noStrike">
                <a:solidFill>
                  <a:srgbClr val="ffffff"/>
                </a:solidFill>
                <a:uFill>
                  <a:solidFill>
                    <a:srgbClr val="ffffff"/>
                  </a:solidFill>
                </a:uFill>
                <a:latin typeface="Verdana"/>
                <a:ea typeface="DejaVu Sans"/>
              </a:rPr>
              <a:t>Gentle woman, quiet light,</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Morning star so strong and bright</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Gentle Mother, peaceful dove,</a:t>
            </a:r>
            <a:endParaRPr b="0" lang="en-AU" sz="1800" spc="-1" strike="noStrike">
              <a:solidFill>
                <a:srgbClr val="ffffff"/>
              </a:solidFill>
              <a:uFill>
                <a:solidFill>
                  <a:srgbClr val="ffffff"/>
                </a:solidFill>
              </a:uFill>
              <a:latin typeface="Arial"/>
            </a:endParaRPr>
          </a:p>
          <a:p>
            <a:pPr marL="314280" algn="ctr">
              <a:lnSpc>
                <a:spcPct val="100000"/>
              </a:lnSpc>
            </a:pPr>
            <a:r>
              <a:rPr b="0" lang="en-AU" sz="3600" spc="-1" strike="noStrike">
                <a:solidFill>
                  <a:srgbClr val="ffffff"/>
                </a:solidFill>
                <a:uFill>
                  <a:solidFill>
                    <a:srgbClr val="ffffff"/>
                  </a:solidFill>
                </a:uFill>
                <a:latin typeface="Verdana"/>
                <a:ea typeface="DejaVu Sans"/>
              </a:rPr>
              <a:t>Teach us wisdom, teach us love.</a:t>
            </a:r>
            <a:endParaRPr b="0" lang="en-AU" sz="1800" spc="-1" strike="noStrike">
              <a:solidFill>
                <a:srgbClr val="ffffff"/>
              </a:solidFill>
              <a:uFill>
                <a:solidFill>
                  <a:srgbClr val="ffffff"/>
                </a:solidFill>
              </a:uFill>
              <a:latin typeface="Arial"/>
            </a:endParaRPr>
          </a:p>
        </p:txBody>
      </p:sp>
      <p:sp>
        <p:nvSpPr>
          <p:cNvPr id="730" name="CustomShape 3"/>
          <p:cNvSpPr/>
          <p:nvPr/>
        </p:nvSpPr>
        <p:spPr>
          <a:xfrm>
            <a:off x="2432160" y="5888520"/>
            <a:ext cx="4097520" cy="697680"/>
          </a:xfrm>
          <a:prstGeom prst="rect">
            <a:avLst/>
          </a:prstGeom>
          <a:noFill/>
          <a:ln>
            <a:noFill/>
          </a:ln>
        </p:spPr>
        <p:style>
          <a:lnRef idx="0"/>
          <a:fillRef idx="0"/>
          <a:effectRef idx="0"/>
          <a:fontRef idx="minor"/>
        </p:style>
        <p:txBody>
          <a:bodyPr lIns="90000" rIns="90000" tIns="46800" bIns="46800"/>
          <a:p>
            <a:pPr algn="ctr">
              <a:lnSpc>
                <a:spcPct val="100000"/>
              </a:lnSpc>
            </a:pPr>
            <a:r>
              <a:rPr b="0" lang="en-AU" sz="1200" spc="-1" strike="noStrike">
                <a:solidFill>
                  <a:srgbClr val="ffffff"/>
                </a:solidFill>
                <a:uFill>
                  <a:solidFill>
                    <a:srgbClr val="ffffff"/>
                  </a:solidFill>
                </a:uFill>
                <a:latin typeface="Arial"/>
                <a:ea typeface="DejaVu Sans"/>
              </a:rPr>
              <a:t>Words &amp; music by Steve Angrisano and Tom Tomaszek</a:t>
            </a:r>
            <a:endParaRPr b="0" lang="en-AU" sz="1800" spc="-1" strike="noStrike">
              <a:solidFill>
                <a:srgbClr val="ffffff"/>
              </a:solidFill>
              <a:uFill>
                <a:solidFill>
                  <a:srgbClr val="ffffff"/>
                </a:solidFill>
              </a:uFill>
              <a:latin typeface="Arial"/>
            </a:endParaRPr>
          </a:p>
          <a:p>
            <a:pPr algn="ctr">
              <a:lnSpc>
                <a:spcPct val="100000"/>
              </a:lnSpc>
            </a:pPr>
            <a:r>
              <a:rPr b="0" lang="en-AU" sz="1200" spc="-1" strike="noStrike">
                <a:solidFill>
                  <a:srgbClr val="ffffff"/>
                </a:solidFill>
                <a:uFill>
                  <a:solidFill>
                    <a:srgbClr val="ffffff"/>
                  </a:solidFill>
                </a:uFill>
                <a:latin typeface="Arial Narrow"/>
                <a:ea typeface="Droid Sans Fallback"/>
              </a:rPr>
              <a:t>© 1997 spiritandsong.com</a:t>
            </a:r>
            <a:endParaRPr b="0" lang="en-AU" sz="1800" spc="-1" strike="noStrike">
              <a:solidFill>
                <a:srgbClr val="ffffff"/>
              </a:solidFill>
              <a:uFill>
                <a:solidFill>
                  <a:srgbClr val="ffffff"/>
                </a:solidFill>
              </a:uFill>
              <a:latin typeface="Arial"/>
            </a:endParaRPr>
          </a:p>
          <a:p>
            <a:pPr algn="ctr">
              <a:lnSpc>
                <a:spcPct val="100000"/>
              </a:lnSpc>
            </a:pPr>
            <a:r>
              <a:rPr b="0" lang="en-AU" sz="1200" spc="-1" strike="noStrike">
                <a:solidFill>
                  <a:srgbClr val="ffffff"/>
                </a:solidFill>
                <a:uFill>
                  <a:solidFill>
                    <a:srgbClr val="ffffff"/>
                  </a:solidFill>
                </a:uFill>
                <a:latin typeface="Arial Narrow"/>
                <a:ea typeface="Droid Sans Fallback"/>
              </a:rPr>
              <a:t> </a:t>
            </a:r>
            <a:r>
              <a:rPr b="0" lang="en-AU" sz="1200" spc="-1" strike="noStrike">
                <a:solidFill>
                  <a:srgbClr val="ffffff"/>
                </a:solidFill>
                <a:uFill>
                  <a:solidFill>
                    <a:srgbClr val="ffffff"/>
                  </a:solidFill>
                </a:uFill>
                <a:latin typeface="Arial Narrow"/>
                <a:ea typeface="Droid Sans Fallback"/>
              </a:rPr>
              <a:t>Used with permission CCLi   #312895</a:t>
            </a:r>
            <a:endParaRPr b="0" lang="en-AU" sz="1800" spc="-1" strike="noStrike">
              <a:solidFill>
                <a:srgbClr val="ffffff"/>
              </a:solidFill>
              <a:uFill>
                <a:solidFill>
                  <a:srgbClr val="ffffff"/>
                </a:solidFill>
              </a:uFill>
              <a:latin typeface="Arial"/>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20000"/>
        </a:solidFill>
      </p:bgPr>
    </p:bg>
    <p:spTree>
      <p:nvGrpSpPr>
        <p:cNvPr id="1" name=""/>
        <p:cNvGrpSpPr/>
        <p:nvPr/>
      </p:nvGrpSpPr>
      <p:grpSpPr>
        <a:xfrm>
          <a:off x="0" y="0"/>
          <a:ext cx="0" cy="0"/>
          <a:chOff x="0" y="0"/>
          <a:chExt cx="0" cy="0"/>
        </a:xfrm>
      </p:grpSpPr>
      <p:pic>
        <p:nvPicPr>
          <p:cNvPr id="731" name="Picture 5" descr=""/>
          <p:cNvPicPr/>
          <p:nvPr/>
        </p:nvPicPr>
        <p:blipFill>
          <a:blip r:embed="rId1"/>
          <a:srcRect l="10605" t="0" r="4886" b="0"/>
          <a:stretch/>
        </p:blipFill>
        <p:spPr>
          <a:xfrm>
            <a:off x="5893920" y="0"/>
            <a:ext cx="3249360" cy="6889680"/>
          </a:xfrm>
          <a:prstGeom prst="rect">
            <a:avLst/>
          </a:prstGeom>
          <a:ln>
            <a:noFill/>
          </a:ln>
        </p:spPr>
      </p:pic>
      <p:sp>
        <p:nvSpPr>
          <p:cNvPr id="732" name="CustomShape 1"/>
          <p:cNvSpPr/>
          <p:nvPr/>
        </p:nvSpPr>
        <p:spPr>
          <a:xfrm>
            <a:off x="539640" y="1196640"/>
            <a:ext cx="4679640" cy="4111920"/>
          </a:xfrm>
          <a:prstGeom prst="rect">
            <a:avLst/>
          </a:prstGeom>
          <a:noFill/>
          <a:ln>
            <a:noFill/>
          </a:ln>
        </p:spPr>
        <p:style>
          <a:lnRef idx="0"/>
          <a:fillRef idx="0"/>
          <a:effectRef idx="0"/>
          <a:fontRef idx="minor"/>
        </p:style>
        <p:txBody>
          <a:bodyPr lIns="90000" rIns="90000" tIns="45000" bIns="45000"/>
          <a:p>
            <a:pPr algn="ctr">
              <a:lnSpc>
                <a:spcPct val="100000"/>
              </a:lnSpc>
            </a:pPr>
            <a:r>
              <a:rPr b="0" i="1" lang="en-AU" sz="6600" spc="-1" strike="noStrike">
                <a:solidFill>
                  <a:srgbClr val="ffffff"/>
                </a:solidFill>
                <a:uFill>
                  <a:solidFill>
                    <a:srgbClr val="ffffff"/>
                  </a:solidFill>
                </a:uFill>
                <a:latin typeface="Arial"/>
                <a:ea typeface="DejaVu Sans"/>
              </a:rPr>
              <a:t>Be filled with the gifts of the Holy Spirit</a:t>
            </a:r>
            <a:endParaRPr b="0" lang="en-AU" sz="1800" spc="-1" strike="noStrike">
              <a:solidFill>
                <a:srgbClr val="ffffff"/>
              </a:solidFill>
              <a:uFill>
                <a:solidFill>
                  <a:srgbClr val="ffffff"/>
                </a:solidFill>
              </a:uFill>
              <a:latin typeface="Arial"/>
            </a:endParaRPr>
          </a:p>
        </p:txBody>
      </p:sp>
    </p:spTree>
  </p:cSld>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0"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31" name="CustomShape 2"/>
          <p:cNvSpPr/>
          <p:nvPr/>
        </p:nvSpPr>
        <p:spPr>
          <a:xfrm>
            <a:off x="0" y="1694880"/>
            <a:ext cx="9144360" cy="5094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Lord Jesus Christ, Only Begotten Son,</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Lord God, Lamb of God, Son of the Father,</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you take away the sins of the world, </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	</a:t>
            </a:r>
            <a:r>
              <a:rPr b="0" lang="en-AU" sz="3600" spc="-1" strike="noStrike">
                <a:solidFill>
                  <a:srgbClr val="ffffff"/>
                </a:solidFill>
                <a:uFill>
                  <a:solidFill>
                    <a:srgbClr val="ffffff"/>
                  </a:solidFill>
                </a:uFill>
                <a:latin typeface="Verdana"/>
                <a:ea typeface="DejaVu Sans"/>
              </a:rPr>
              <a:t>have mercy on us;</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 </a:t>
            </a:r>
            <a:endParaRPr b="0" lang="en-AU"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2"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33" name="CustomShape 2"/>
          <p:cNvSpPr/>
          <p:nvPr/>
        </p:nvSpPr>
        <p:spPr>
          <a:xfrm>
            <a:off x="-360" y="1695240"/>
            <a:ext cx="9144360" cy="5094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you take away the sins of the world, </a:t>
            </a:r>
            <a:r>
              <a:rPr b="0" lang="en-AU" sz="3600" spc="-1" strike="noStrike">
                <a:solidFill>
                  <a:srgbClr val="ffffff"/>
                </a:solidFill>
                <a:uFill>
                  <a:solidFill>
                    <a:srgbClr val="ffffff"/>
                  </a:solidFill>
                </a:uFill>
                <a:latin typeface="Verdana"/>
                <a:ea typeface="DejaVu Sans"/>
              </a:rPr>
              <a:t>	</a:t>
            </a:r>
            <a:r>
              <a:rPr b="0" lang="en-AU" sz="3600" spc="-1" strike="noStrike">
                <a:solidFill>
                  <a:srgbClr val="ffffff"/>
                </a:solidFill>
                <a:uFill>
                  <a:solidFill>
                    <a:srgbClr val="ffffff"/>
                  </a:solidFill>
                </a:uFill>
                <a:latin typeface="Verdana"/>
                <a:ea typeface="DejaVu Sans"/>
              </a:rPr>
              <a:t>receive our prayer;</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you are seated at the right hand of the Father,</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have mercy on us.</a:t>
            </a:r>
            <a:endParaRPr b="0" lang="en-AU"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4"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35" name="CustomShape 2"/>
          <p:cNvSpPr/>
          <p:nvPr/>
        </p:nvSpPr>
        <p:spPr>
          <a:xfrm>
            <a:off x="-360" y="1696680"/>
            <a:ext cx="9144360" cy="516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Glory to God in the highest,</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and on earth peace to people of good will.</a:t>
            </a:r>
            <a:endParaRPr b="0" lang="en-AU" sz="1800" spc="-1" strike="noStrike">
              <a:solidFill>
                <a:srgbClr val="ffffff"/>
              </a:solidFill>
              <a:uFill>
                <a:solidFill>
                  <a:srgbClr val="ffffff"/>
                </a:solidFill>
              </a:u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6"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37" name="CustomShape 2"/>
          <p:cNvSpPr/>
          <p:nvPr/>
        </p:nvSpPr>
        <p:spPr>
          <a:xfrm>
            <a:off x="0" y="1696680"/>
            <a:ext cx="9144360" cy="516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For you alone are the Holy One,</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you alone are the Lord, </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you alone are the Most High, Jesus Christ, </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with the Holy Spirit, </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in the glory of God the Father.</a:t>
            </a:r>
            <a:endParaRPr b="0" lang="en-AU" sz="1800" spc="-1" strike="noStrike">
              <a:solidFill>
                <a:srgbClr val="ffffff"/>
              </a:solidFill>
              <a:uFill>
                <a:solidFill>
                  <a:srgbClr val="ffffff"/>
                </a:solidFill>
              </a:u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38" name="CustomShape 1"/>
          <p:cNvSpPr/>
          <p:nvPr/>
        </p:nvSpPr>
        <p:spPr>
          <a:xfrm>
            <a:off x="456480" y="312840"/>
            <a:ext cx="8228160" cy="114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39" name="CustomShape 2"/>
          <p:cNvSpPr/>
          <p:nvPr/>
        </p:nvSpPr>
        <p:spPr>
          <a:xfrm>
            <a:off x="-360" y="1696680"/>
            <a:ext cx="9144360" cy="516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Glory to God in the highest,</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and on earth peace to people of good will.</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Amen.</a:t>
            </a:r>
            <a:endParaRPr b="0" lang="en-AU" sz="1800" spc="-1" strike="noStrike">
              <a:solidFill>
                <a:srgbClr val="ffffff"/>
              </a:solidFill>
              <a:uFill>
                <a:solidFill>
                  <a:srgbClr val="ffffff"/>
                </a:solidFill>
              </a:uFill>
              <a:latin typeface="Arial"/>
            </a:endParaRPr>
          </a:p>
        </p:txBody>
      </p:sp>
      <p:sp>
        <p:nvSpPr>
          <p:cNvPr id="540" name="CustomShape 3"/>
          <p:cNvSpPr/>
          <p:nvPr/>
        </p:nvSpPr>
        <p:spPr>
          <a:xfrm>
            <a:off x="1844640" y="5818680"/>
            <a:ext cx="5452920" cy="641160"/>
          </a:xfrm>
          <a:prstGeom prst="rect">
            <a:avLst/>
          </a:prstGeom>
          <a:noFill/>
          <a:ln>
            <a:noFill/>
          </a:ln>
        </p:spPr>
        <p:style>
          <a:lnRef idx="0"/>
          <a:fillRef idx="0"/>
          <a:effectRef idx="0"/>
          <a:fontRef idx="minor"/>
        </p:style>
        <p:txBody>
          <a:bodyPr lIns="90000" rIns="90000" tIns="46800" bIns="46800"/>
          <a:p>
            <a:pPr algn="ctr">
              <a:lnSpc>
                <a:spcPct val="100000"/>
              </a:lnSpc>
            </a:pPr>
            <a:r>
              <a:rPr b="0" lang="en-AU" sz="1200" spc="-1" strike="noStrike">
                <a:solidFill>
                  <a:srgbClr val="ffffff"/>
                </a:solidFill>
                <a:uFill>
                  <a:solidFill>
                    <a:srgbClr val="ffffff"/>
                  </a:solidFill>
                </a:uFill>
                <a:latin typeface="Arial"/>
                <a:ea typeface="DejaVu Sans"/>
              </a:rPr>
              <a:t>The English translation of </a:t>
            </a:r>
            <a:r>
              <a:rPr b="0" i="1" lang="en-AU" sz="1200" spc="-1" strike="noStrike">
                <a:solidFill>
                  <a:srgbClr val="ffffff"/>
                </a:solidFill>
                <a:uFill>
                  <a:solidFill>
                    <a:srgbClr val="ffffff"/>
                  </a:solidFill>
                </a:uFill>
                <a:latin typeface="Arial"/>
                <a:ea typeface="DejaVu Sans"/>
              </a:rPr>
              <a:t>The Roman Missal</a:t>
            </a:r>
            <a:r>
              <a:rPr b="0" lang="en-AU" sz="1200" spc="-1" strike="noStrike">
                <a:solidFill>
                  <a:srgbClr val="ffffff"/>
                </a:solidFill>
                <a:uFill>
                  <a:solidFill>
                    <a:srgbClr val="ffffff"/>
                  </a:solidFill>
                </a:uFill>
                <a:latin typeface="Arial"/>
                <a:ea typeface="DejaVu Sans"/>
              </a:rPr>
              <a:t> © 2010,</a:t>
            </a:r>
            <a:endParaRPr b="0" lang="en-AU" sz="1800" spc="-1" strike="noStrike">
              <a:solidFill>
                <a:srgbClr val="ffffff"/>
              </a:solidFill>
              <a:uFill>
                <a:solidFill>
                  <a:srgbClr val="ffffff"/>
                </a:solidFill>
              </a:uFill>
              <a:latin typeface="Arial"/>
            </a:endParaRPr>
          </a:p>
          <a:p>
            <a:pPr algn="ctr">
              <a:lnSpc>
                <a:spcPct val="100000"/>
              </a:lnSpc>
            </a:pPr>
            <a:r>
              <a:rPr b="0" lang="en-AU" sz="1200" spc="-1" strike="noStrike">
                <a:solidFill>
                  <a:srgbClr val="ffffff"/>
                </a:solidFill>
                <a:uFill>
                  <a:solidFill>
                    <a:srgbClr val="ffffff"/>
                  </a:solidFill>
                </a:uFill>
                <a:latin typeface="Arial"/>
                <a:ea typeface="DejaVu Sans"/>
              </a:rPr>
              <a:t> </a:t>
            </a:r>
            <a:r>
              <a:rPr b="0" lang="en-AU" sz="1200" spc="-1" strike="noStrike">
                <a:solidFill>
                  <a:srgbClr val="ffffff"/>
                </a:solidFill>
                <a:uFill>
                  <a:solidFill>
                    <a:srgbClr val="ffffff"/>
                  </a:solidFill>
                </a:uFill>
                <a:latin typeface="Arial"/>
                <a:ea typeface="DejaVu Sans"/>
              </a:rPr>
              <a:t>International Commission on English in the Liturgy Corporation. All rights reserved.</a:t>
            </a:r>
            <a:endParaRPr b="0" lang="en-AU" sz="1800" spc="-1" strike="noStrike">
              <a:solidFill>
                <a:srgbClr val="ffffff"/>
              </a:solidFill>
              <a:uFill>
                <a:solidFill>
                  <a:srgbClr val="ffffff"/>
                </a:solidFill>
              </a:u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41" name="CustomShape 1"/>
          <p:cNvSpPr/>
          <p:nvPr/>
        </p:nvSpPr>
        <p:spPr>
          <a:xfrm>
            <a:off x="0" y="30492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ff"/>
                </a:solidFill>
                <a:uFill>
                  <a:solidFill>
                    <a:srgbClr val="ffffff"/>
                  </a:solidFill>
                </a:uFill>
                <a:latin typeface="Arial"/>
                <a:ea typeface="DejaVu Sans"/>
              </a:rPr>
              <a:t>Glory to God</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ff"/>
                </a:solidFill>
                <a:uFill>
                  <a:solidFill>
                    <a:srgbClr val="ffffff"/>
                  </a:solidFill>
                </a:uFill>
                <a:latin typeface="Arial"/>
                <a:ea typeface="DejaVu Sans"/>
              </a:rPr>
              <a:t>Mass for Living – Anne Maree Higgins</a:t>
            </a:r>
            <a:endParaRPr b="0" lang="en-AU" sz="1800" spc="-1" strike="noStrike">
              <a:solidFill>
                <a:srgbClr val="ffffff"/>
              </a:solidFill>
              <a:uFill>
                <a:solidFill>
                  <a:srgbClr val="ffffff"/>
                </a:solidFill>
              </a:uFill>
              <a:latin typeface="Arial"/>
            </a:endParaRPr>
          </a:p>
        </p:txBody>
      </p:sp>
      <p:sp>
        <p:nvSpPr>
          <p:cNvPr id="542" name="CustomShape 2"/>
          <p:cNvSpPr/>
          <p:nvPr/>
        </p:nvSpPr>
        <p:spPr>
          <a:xfrm>
            <a:off x="914400" y="1487520"/>
            <a:ext cx="8457480" cy="518976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Glory to God in the highest,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and on earth peace to people of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	</a:t>
            </a:r>
            <a:r>
              <a:rPr b="0" lang="en-AU" sz="3600" spc="-1" strike="noStrike">
                <a:solidFill>
                  <a:srgbClr val="ffffff"/>
                </a:solidFill>
                <a:uFill>
                  <a:solidFill>
                    <a:srgbClr val="ffffff"/>
                  </a:solidFill>
                </a:uFill>
                <a:latin typeface="Arial"/>
                <a:ea typeface="DejaVu Sans"/>
              </a:rPr>
              <a:t>good will.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We praise you,</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we bless you,</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we adore you,</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we glorify you,</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we give you thanks for your great glory.</a:t>
            </a:r>
            <a:endParaRPr b="0" lang="en-AU" sz="1800" spc="-1" strike="noStrike">
              <a:solidFill>
                <a:srgbClr val="ffffff"/>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43" name="CustomShape 1"/>
          <p:cNvSpPr/>
          <p:nvPr/>
        </p:nvSpPr>
        <p:spPr>
          <a:xfrm>
            <a:off x="1066680" y="609480"/>
            <a:ext cx="8457480" cy="583992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Lord God, heavenly King,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O God, almighty Father.</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Lord Jesus Christ, only Begotten Son,</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Lord God, Lamb of God, Son of the</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 </a:t>
            </a:r>
            <a:r>
              <a:rPr b="0" lang="en-AU" sz="3600" spc="-1" strike="noStrike">
                <a:solidFill>
                  <a:srgbClr val="ffffff"/>
                </a:solidFill>
                <a:uFill>
                  <a:solidFill>
                    <a:srgbClr val="ffffff"/>
                  </a:solidFill>
                </a:uFill>
                <a:latin typeface="Arial"/>
                <a:ea typeface="DejaVu Sans"/>
              </a:rPr>
              <a:t>	</a:t>
            </a:r>
            <a:r>
              <a:rPr b="0" lang="en-AU" sz="3600" spc="-1" strike="noStrike">
                <a:solidFill>
                  <a:srgbClr val="ffffff"/>
                </a:solidFill>
                <a:uFill>
                  <a:solidFill>
                    <a:srgbClr val="ffffff"/>
                  </a:solidFill>
                </a:uFill>
                <a:latin typeface="Arial"/>
                <a:ea typeface="DejaVu Sans"/>
              </a:rPr>
              <a:t>Father,</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you take away the sins of the world,</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have mercy on us,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you take away the sins of the world,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receive our prayer;</a:t>
            </a:r>
            <a:endParaRPr b="0" lang="en-AU" sz="1800" spc="-1" strike="noStrike">
              <a:solidFill>
                <a:srgbClr val="ffffff"/>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44" name="CustomShape 1"/>
          <p:cNvSpPr/>
          <p:nvPr/>
        </p:nvSpPr>
        <p:spPr>
          <a:xfrm>
            <a:off x="1066680" y="511200"/>
            <a:ext cx="8457480" cy="626328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You are seated at the right hand </a:t>
            </a:r>
            <a:r>
              <a:rPr b="0" lang="en-AU" sz="3600" spc="-1" strike="noStrike">
                <a:solidFill>
                  <a:srgbClr val="ffffff"/>
                </a:solidFill>
                <a:uFill>
                  <a:solidFill>
                    <a:srgbClr val="ffffff"/>
                  </a:solidFill>
                </a:uFill>
                <a:latin typeface="Arial"/>
                <a:ea typeface="DejaVu Sans"/>
              </a:rPr>
              <a:t>	</a:t>
            </a:r>
            <a:r>
              <a:rPr b="0" lang="en-AU" sz="36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	</a:t>
            </a:r>
            <a:r>
              <a:rPr b="0" lang="en-AU" sz="3600" spc="-1" strike="noStrike">
                <a:solidFill>
                  <a:srgbClr val="ffffff"/>
                </a:solidFill>
                <a:uFill>
                  <a:solidFill>
                    <a:srgbClr val="ffffff"/>
                  </a:solidFill>
                </a:uFill>
                <a:latin typeface="Arial"/>
                <a:ea typeface="DejaVu Sans"/>
              </a:rPr>
              <a:t>of the Father,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have mercy on us.</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For you alone are the Holy One,</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you alone are the Lord,</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you alone are the Most High,</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Jesus Christ,</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with the Holy Spirit,</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in the glory of God the Father.</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Amen.</a:t>
            </a:r>
            <a:endParaRPr b="0" lang="en-AU" sz="1800" spc="-1" strike="noStrike">
              <a:solidFill>
                <a:srgbClr val="ffffff"/>
              </a:solidFill>
              <a:uFill>
                <a:solidFill>
                  <a:srgbClr val="ffffff"/>
                </a:solidFill>
              </a:uFill>
              <a:latin typeface="Arial"/>
            </a:endParaRPr>
          </a:p>
        </p:txBody>
      </p:sp>
      <p:sp>
        <p:nvSpPr>
          <p:cNvPr id="545" name="CustomShape 2"/>
          <p:cNvSpPr/>
          <p:nvPr/>
        </p:nvSpPr>
        <p:spPr>
          <a:xfrm>
            <a:off x="1066680" y="6553080"/>
            <a:ext cx="7466760" cy="272520"/>
          </a:xfrm>
          <a:prstGeom prst="rect">
            <a:avLst/>
          </a:prstGeom>
          <a:noFill/>
          <a:ln>
            <a:noFill/>
          </a:ln>
        </p:spPr>
        <p:style>
          <a:lnRef idx="0"/>
          <a:fillRef idx="0"/>
          <a:effectRef idx="0"/>
          <a:fontRef idx="minor"/>
        </p:style>
        <p:txBody>
          <a:bodyPr lIns="90000" rIns="90000" tIns="45000" bIns="45000"/>
          <a:p>
            <a:pPr algn="ctr">
              <a:lnSpc>
                <a:spcPct val="100000"/>
              </a:lnSpc>
            </a:pPr>
            <a:r>
              <a:rPr b="0" lang="en-AU" sz="1200" spc="-1" strike="noStrike">
                <a:solidFill>
                  <a:srgbClr val="ffffff"/>
                </a:solidFill>
                <a:uFill>
                  <a:solidFill>
                    <a:srgbClr val="ffffff"/>
                  </a:solidFill>
                </a:uFill>
                <a:latin typeface="Arial"/>
                <a:ea typeface="DejaVu Sans"/>
              </a:rPr>
              <a:t>Used with permission Word of Life International License Number 1028</a:t>
            </a:r>
            <a:endParaRPr b="0" lang="en-AU" sz="18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380880" y="235080"/>
            <a:ext cx="8654760" cy="97380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ff"/>
                </a:solidFill>
                <a:uFill>
                  <a:solidFill>
                    <a:srgbClr val="ffffff"/>
                  </a:solidFill>
                </a:uFill>
                <a:latin typeface="Arial"/>
                <a:ea typeface="DejaVu Sans"/>
              </a:rPr>
              <a:t>Shine Jesus Shine</a:t>
            </a:r>
            <a:endParaRPr b="0" lang="en-AU" sz="1800" spc="-1" strike="noStrike">
              <a:solidFill>
                <a:srgbClr val="ffffff"/>
              </a:solidFill>
              <a:uFill>
                <a:solidFill>
                  <a:srgbClr val="ffffff"/>
                </a:solidFill>
              </a:uFill>
              <a:latin typeface="Arial"/>
            </a:endParaRPr>
          </a:p>
          <a:p>
            <a:pPr algn="ctr">
              <a:lnSpc>
                <a:spcPct val="100000"/>
              </a:lnSpc>
            </a:pP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	</a:t>
            </a:r>
            <a:r>
              <a:rPr b="1" lang="en-AU" sz="1800" spc="-1" strike="noStrike">
                <a:solidFill>
                  <a:srgbClr val="ffffff"/>
                </a:solidFill>
                <a:uFill>
                  <a:solidFill>
                    <a:srgbClr val="ffffff"/>
                  </a:solidFill>
                </a:uFill>
                <a:latin typeface="Arial"/>
                <a:ea typeface="DejaVu Sans"/>
              </a:rPr>
              <a:t>Graham Kendrick</a:t>
            </a:r>
            <a:endParaRPr b="0" lang="en-AU" sz="1800" spc="-1" strike="noStrike">
              <a:solidFill>
                <a:srgbClr val="ffffff"/>
              </a:solidFill>
              <a:uFill>
                <a:solidFill>
                  <a:srgbClr val="ffffff"/>
                </a:solidFill>
              </a:uFill>
              <a:latin typeface="Arial"/>
            </a:endParaRPr>
          </a:p>
        </p:txBody>
      </p:sp>
      <p:sp>
        <p:nvSpPr>
          <p:cNvPr id="517" name="CustomShape 2"/>
          <p:cNvSpPr/>
          <p:nvPr/>
        </p:nvSpPr>
        <p:spPr>
          <a:xfrm>
            <a:off x="0" y="2160000"/>
            <a:ext cx="9143640" cy="4992120"/>
          </a:xfrm>
          <a:prstGeom prst="rect">
            <a:avLst/>
          </a:prstGeom>
          <a:noFill/>
          <a:ln>
            <a:noFill/>
          </a:ln>
        </p:spPr>
        <p:style>
          <a:lnRef idx="0"/>
          <a:fillRef idx="0"/>
          <a:effectRef idx="0"/>
          <a:fontRef idx="minor"/>
        </p:style>
        <p:txBody>
          <a:bodyPr lIns="90000" rIns="90000" tIns="45000" bIns="45000"/>
          <a:p>
            <a:pPr marL="838080" indent="-837360">
              <a:lnSpc>
                <a:spcPct val="100000"/>
              </a:lnSpc>
            </a:pPr>
            <a:r>
              <a:rPr b="0" lang="en-AU" sz="3600" spc="-1" strike="noStrike">
                <a:solidFill>
                  <a:srgbClr val="ffffff"/>
                </a:solidFill>
                <a:uFill>
                  <a:solidFill>
                    <a:srgbClr val="ffffff"/>
                  </a:solidFill>
                </a:uFill>
                <a:latin typeface="Verdana"/>
                <a:ea typeface="DejaVu Sans"/>
              </a:rPr>
              <a:t>Lord the light of Your love is shining</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3600" spc="-1" strike="noStrike">
                <a:solidFill>
                  <a:srgbClr val="ffffff"/>
                </a:solidFill>
                <a:uFill>
                  <a:solidFill>
                    <a:srgbClr val="ffffff"/>
                  </a:solidFill>
                </a:uFill>
                <a:latin typeface="Verdana"/>
                <a:ea typeface="DejaVu Sans"/>
              </a:rPr>
              <a:t>In the midst of the darkness, shining</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3600" spc="-1" strike="noStrike">
                <a:solidFill>
                  <a:srgbClr val="ffffff"/>
                </a:solidFill>
                <a:uFill>
                  <a:solidFill>
                    <a:srgbClr val="ffffff"/>
                  </a:solidFill>
                </a:uFill>
                <a:latin typeface="Verdana"/>
                <a:ea typeface="DejaVu Sans"/>
              </a:rPr>
              <a:t>Jesus, Light the world, shine upon us</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3600" spc="-1" strike="noStrike">
                <a:solidFill>
                  <a:srgbClr val="ffffff"/>
                </a:solidFill>
                <a:uFill>
                  <a:solidFill>
                    <a:srgbClr val="ffffff"/>
                  </a:solidFill>
                </a:uFill>
                <a:latin typeface="Verdana"/>
                <a:ea typeface="DejaVu Sans"/>
              </a:rPr>
              <a:t>Set us free by the truth </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3600" spc="-1" strike="noStrike">
                <a:solidFill>
                  <a:srgbClr val="ffffff"/>
                </a:solidFill>
                <a:uFill>
                  <a:solidFill>
                    <a:srgbClr val="ffffff"/>
                  </a:solidFill>
                </a:uFill>
                <a:latin typeface="Verdana"/>
                <a:ea typeface="DejaVu Sans"/>
              </a:rPr>
              <a:t>You now bring us</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3600" spc="-1" strike="noStrike">
                <a:solidFill>
                  <a:srgbClr val="ffffff"/>
                </a:solidFill>
                <a:uFill>
                  <a:solidFill>
                    <a:srgbClr val="ffffff"/>
                  </a:solidFill>
                </a:uFill>
                <a:latin typeface="Verdana"/>
                <a:ea typeface="DejaVu Sans"/>
              </a:rPr>
              <a:t>Shine on me, Shine on me</a:t>
            </a:r>
            <a:endParaRPr b="0" lang="en-AU" sz="1800" spc="-1" strike="noStrike">
              <a:solidFill>
                <a:srgbClr val="ffffff"/>
              </a:solidFill>
              <a:uFill>
                <a:solidFill>
                  <a:srgbClr val="ffffff"/>
                </a:solidFill>
              </a:uFill>
              <a:latin typeface="Arial"/>
            </a:endParaRPr>
          </a:p>
          <a:p>
            <a:pPr marL="838080" indent="-837360">
              <a:lnSpc>
                <a:spcPct val="100000"/>
              </a:lnSpc>
            </a:pPr>
            <a:endParaRPr b="0" lang="en-AU" sz="1800" spc="-1" strike="noStrike">
              <a:solidFill>
                <a:srgbClr val="ffffff"/>
              </a:solidFill>
              <a:uFill>
                <a:solidFill>
                  <a:srgbClr val="ffffff"/>
                </a:solidFill>
              </a:uFill>
              <a:latin typeface="Arial"/>
            </a:endParaRPr>
          </a:p>
          <a:p>
            <a:pPr marL="838080" indent="-837360">
              <a:lnSpc>
                <a:spcPct val="100000"/>
              </a:lnSpc>
            </a:pPr>
            <a:r>
              <a:rPr b="0" lang="en-AU" sz="40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46" name="CustomShape 1"/>
          <p:cNvSpPr/>
          <p:nvPr/>
        </p:nvSpPr>
        <p:spPr>
          <a:xfrm>
            <a:off x="457200" y="274680"/>
            <a:ext cx="8228880" cy="1142280"/>
          </a:xfrm>
          <a:prstGeom prst="rect">
            <a:avLst/>
          </a:prstGeom>
          <a:noFill/>
          <a:ln>
            <a:noFill/>
          </a:ln>
        </p:spPr>
        <p:style>
          <a:lnRef idx="0"/>
          <a:fillRef idx="0"/>
          <a:effectRef idx="0"/>
          <a:fontRef idx="minor"/>
        </p:style>
      </p:sp>
      <p:sp>
        <p:nvSpPr>
          <p:cNvPr id="547"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rPr>
              <a:t>Responsorial Psalm</a:t>
            </a:r>
            <a:endParaRPr b="0" lang="en-AU" sz="1800" spc="-1" strike="noStrike">
              <a:solidFill>
                <a:srgbClr val="ffffff"/>
              </a:solidFill>
              <a:uFill>
                <a:solidFill>
                  <a:srgbClr val="ffffff"/>
                </a:solidFill>
              </a:uFill>
              <a:latin typeface="Arial"/>
            </a:endParaRPr>
          </a:p>
        </p:txBody>
      </p:sp>
      <p:sp>
        <p:nvSpPr>
          <p:cNvPr id="5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gn="ctr">
              <a:lnSpc>
                <a:spcPct val="100000"/>
              </a:lnSpc>
            </a:pPr>
            <a:endParaRPr b="0" lang="en-AU" sz="1800" spc="-1" strike="noStrike">
              <a:solidFill>
                <a:srgbClr val="ffffff"/>
              </a:solidFill>
              <a:uFill>
                <a:solidFill>
                  <a:srgbClr val="ffffff"/>
                </a:solidFill>
              </a:uFill>
              <a:latin typeface="Arial"/>
            </a:endParaRPr>
          </a:p>
          <a:p>
            <a:pPr marL="343080" indent="-342360" algn="ctr">
              <a:lnSpc>
                <a:spcPct val="100000"/>
              </a:lnSpc>
            </a:pPr>
            <a:r>
              <a:rPr b="1" lang="en-AU" sz="4000" spc="-1" strike="noStrike">
                <a:solidFill>
                  <a:srgbClr val="ffff00"/>
                </a:solidFill>
                <a:uFill>
                  <a:solidFill>
                    <a:srgbClr val="ffffff"/>
                  </a:solidFill>
                </a:uFill>
                <a:latin typeface="Arial"/>
              </a:rPr>
              <a:t>The Lord is My Shepherd,</a:t>
            </a:r>
            <a:endParaRPr b="0" lang="en-AU" sz="1800" spc="-1" strike="noStrike">
              <a:solidFill>
                <a:srgbClr val="ffffff"/>
              </a:solidFill>
              <a:uFill>
                <a:solidFill>
                  <a:srgbClr val="ffffff"/>
                </a:solidFill>
              </a:uFill>
              <a:latin typeface="Arial"/>
            </a:endParaRPr>
          </a:p>
          <a:p>
            <a:pPr marL="343080" indent="-342360" algn="ctr">
              <a:lnSpc>
                <a:spcPct val="100000"/>
              </a:lnSpc>
            </a:pPr>
            <a:r>
              <a:rPr b="1" lang="en-AU" sz="4000" spc="-1" strike="noStrike">
                <a:solidFill>
                  <a:srgbClr val="ffff00"/>
                </a:solidFill>
                <a:uFill>
                  <a:solidFill>
                    <a:srgbClr val="ffffff"/>
                  </a:solidFill>
                </a:uFill>
                <a:latin typeface="Arial"/>
              </a:rPr>
              <a:t>there is nothing I shall want. </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ff"/>
                </a:solidFill>
                <a:uFill>
                  <a:solidFill>
                    <a:srgbClr val="ffffff"/>
                  </a:solidFill>
                </a:uFill>
                <a:latin typeface="Arial"/>
              </a:rPr>
              <a:t> </a:t>
            </a:r>
            <a:r>
              <a:rPr b="0" lang="en-AU" sz="32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457200" y="274680"/>
            <a:ext cx="8228880" cy="1142280"/>
          </a:xfrm>
          <a:prstGeom prst="rect">
            <a:avLst/>
          </a:prstGeom>
          <a:noFill/>
          <a:ln>
            <a:noFill/>
          </a:ln>
        </p:spPr>
        <p:style>
          <a:lnRef idx="0"/>
          <a:fillRef idx="0"/>
          <a:effectRef idx="0"/>
          <a:fontRef idx="minor"/>
        </p:style>
      </p:sp>
      <p:sp>
        <p:nvSpPr>
          <p:cNvPr id="551"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51480" y="1556640"/>
            <a:ext cx="9143280" cy="6932880"/>
          </a:xfrm>
          <a:prstGeom prst="rect">
            <a:avLst/>
          </a:prstGeom>
          <a:noFill/>
          <a:ln>
            <a:noFill/>
          </a:ln>
        </p:spPr>
        <p:style>
          <a:lnRef idx="0"/>
          <a:fillRef idx="0"/>
          <a:effectRef idx="0"/>
          <a:fontRef idx="minor"/>
        </p:style>
        <p:txBody>
          <a:bodyPr lIns="90000" rIns="90000" tIns="45000" bIns="45000"/>
          <a:p>
            <a:pPr marL="838080" indent="-837360" algn="ctr">
              <a:lnSpc>
                <a:spcPct val="100000"/>
              </a:lnSpc>
            </a:pPr>
            <a:r>
              <a:rPr b="0" i="1" lang="en-AU" sz="3600" spc="-1" strike="noStrike">
                <a:solidFill>
                  <a:srgbClr val="ffff00"/>
                </a:solidFill>
                <a:uFill>
                  <a:solidFill>
                    <a:srgbClr val="ffffff"/>
                  </a:solidFill>
                </a:uFill>
                <a:latin typeface="Arial"/>
                <a:ea typeface="DejaVu Sans"/>
              </a:rPr>
              <a:t>Alleluia, Alleluia, Alleluia.</a:t>
            </a:r>
            <a:endParaRPr b="0" lang="en-AU" sz="1800" spc="-1" strike="noStrike">
              <a:solidFill>
                <a:srgbClr val="ffffff"/>
              </a:solidFill>
              <a:uFill>
                <a:solidFill>
                  <a:srgbClr val="ffffff"/>
                </a:solidFill>
              </a:uFill>
              <a:latin typeface="Arial"/>
            </a:endParaRPr>
          </a:p>
          <a:p>
            <a:pPr marL="838080" indent="-837360" algn="ctr">
              <a:lnSpc>
                <a:spcPct val="100000"/>
              </a:lnSpc>
            </a:pPr>
            <a:r>
              <a:rPr b="0" i="1" lang="en-AU" sz="3600" spc="-1" strike="noStrike">
                <a:solidFill>
                  <a:srgbClr val="ffff00"/>
                </a:solidFill>
                <a:uFill>
                  <a:solidFill>
                    <a:srgbClr val="ffffff"/>
                  </a:solidFill>
                </a:uFill>
                <a:latin typeface="Arial"/>
                <a:ea typeface="DejaVu Sans"/>
              </a:rPr>
              <a:t>Alleluia, Alleluia, Alleluia. (x 2)</a:t>
            </a: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a:p>
            <a:pPr marL="838080" indent="-837360" algn="ctr">
              <a:lnSpc>
                <a:spcPct val="100000"/>
              </a:lnSpc>
            </a:pPr>
            <a:r>
              <a:rPr b="0" lang="en-AU" sz="3600" spc="-1" strike="noStrike">
                <a:solidFill>
                  <a:srgbClr val="ffffff"/>
                </a:solidFill>
                <a:uFill>
                  <a:solidFill>
                    <a:srgbClr val="ffffff"/>
                  </a:solidFill>
                </a:uFill>
                <a:latin typeface="Arial"/>
                <a:ea typeface="DejaVu Sans"/>
              </a:rPr>
              <a:t>Come, Holy Spirit, </a:t>
            </a:r>
            <a:endParaRPr b="0" lang="en-AU" sz="1800" spc="-1" strike="noStrike">
              <a:solidFill>
                <a:srgbClr val="ffffff"/>
              </a:solidFill>
              <a:uFill>
                <a:solidFill>
                  <a:srgbClr val="ffffff"/>
                </a:solidFill>
              </a:uFill>
              <a:latin typeface="Arial"/>
            </a:endParaRPr>
          </a:p>
          <a:p>
            <a:pPr marL="838080" indent="-837360" algn="ctr">
              <a:lnSpc>
                <a:spcPct val="100000"/>
              </a:lnSpc>
            </a:pPr>
            <a:r>
              <a:rPr b="0" lang="en-AU" sz="3600" spc="-1" strike="noStrike">
                <a:solidFill>
                  <a:srgbClr val="ffffff"/>
                </a:solidFill>
                <a:uFill>
                  <a:solidFill>
                    <a:srgbClr val="ffffff"/>
                  </a:solidFill>
                </a:uFill>
                <a:latin typeface="Arial"/>
                <a:ea typeface="DejaVu Sans"/>
              </a:rPr>
              <a:t>fill the hearts of your faithful;</a:t>
            </a:r>
            <a:endParaRPr b="0" lang="en-AU" sz="1800" spc="-1" strike="noStrike">
              <a:solidFill>
                <a:srgbClr val="ffffff"/>
              </a:solidFill>
              <a:uFill>
                <a:solidFill>
                  <a:srgbClr val="ffffff"/>
                </a:solidFill>
              </a:uFill>
              <a:latin typeface="Arial"/>
            </a:endParaRPr>
          </a:p>
          <a:p>
            <a:pPr marL="838080" indent="-837360" algn="ctr">
              <a:lnSpc>
                <a:spcPct val="100000"/>
              </a:lnSpc>
            </a:pPr>
            <a:r>
              <a:rPr b="0" lang="en-AU" sz="3600" spc="-1" strike="noStrike">
                <a:solidFill>
                  <a:srgbClr val="ffffff"/>
                </a:solidFill>
                <a:uFill>
                  <a:solidFill>
                    <a:srgbClr val="ffffff"/>
                  </a:solidFill>
                </a:uFill>
                <a:latin typeface="Arial"/>
                <a:ea typeface="DejaVu Sans"/>
              </a:rPr>
              <a:t>and kindle in them the fire of your love</a:t>
            </a:r>
            <a:r>
              <a:rPr b="0" i="1" lang="en-AU" sz="3600" spc="-1" strike="noStrike">
                <a:solidFill>
                  <a:srgbClr val="ffffff"/>
                </a:solidFill>
                <a:uFill>
                  <a:solidFill>
                    <a:srgbClr val="ffffff"/>
                  </a:solidFill>
                </a:uFill>
                <a:latin typeface="Arial"/>
                <a:ea typeface="DejaVu Sans"/>
              </a:rPr>
              <a:t>.</a:t>
            </a: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a:p>
            <a:pPr marL="838080" indent="-837360" algn="ctr">
              <a:lnSpc>
                <a:spcPct val="100000"/>
              </a:lnSpc>
            </a:pPr>
            <a:r>
              <a:rPr b="0" i="1" lang="en-AU" sz="3600" spc="-1" strike="noStrike">
                <a:solidFill>
                  <a:srgbClr val="ffff00"/>
                </a:solidFill>
                <a:uFill>
                  <a:solidFill>
                    <a:srgbClr val="ffffff"/>
                  </a:solidFill>
                </a:uFill>
                <a:latin typeface="Arial"/>
                <a:ea typeface="DejaVu Sans"/>
              </a:rPr>
              <a:t>Alleluia, Alleluia, Alleluia.</a:t>
            </a:r>
            <a:endParaRPr b="0" lang="en-AU" sz="1800" spc="-1" strike="noStrike">
              <a:solidFill>
                <a:srgbClr val="ffffff"/>
              </a:solidFill>
              <a:uFill>
                <a:solidFill>
                  <a:srgbClr val="ffffff"/>
                </a:solidFill>
              </a:uFill>
              <a:latin typeface="Arial"/>
            </a:endParaRPr>
          </a:p>
          <a:p>
            <a:pPr marL="838080" indent="-837360" algn="ctr">
              <a:lnSpc>
                <a:spcPct val="100000"/>
              </a:lnSpc>
            </a:pPr>
            <a:r>
              <a:rPr b="0" i="1" lang="en-AU" sz="3600" spc="-1" strike="noStrike">
                <a:solidFill>
                  <a:srgbClr val="ffff00"/>
                </a:solidFill>
                <a:uFill>
                  <a:solidFill>
                    <a:srgbClr val="ffffff"/>
                  </a:solidFill>
                </a:uFill>
                <a:latin typeface="Arial"/>
                <a:ea typeface="DejaVu Sans"/>
              </a:rPr>
              <a:t>Alleluia, Alleluia, Alleluia. (x 2)</a:t>
            </a: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a:p>
            <a:pPr marL="838080" indent="-837360" algn="ctr">
              <a:lnSpc>
                <a:spcPct val="100000"/>
              </a:lnSpc>
            </a:pPr>
            <a:endParaRPr b="0" lang="en-AU" sz="1800" spc="-1" strike="noStrike">
              <a:solidFill>
                <a:srgbClr val="ffffff"/>
              </a:solidFill>
              <a:uFill>
                <a:solidFill>
                  <a:srgbClr val="ffffff"/>
                </a:solidFill>
              </a:uFill>
              <a:latin typeface="Arial"/>
            </a:endParaRPr>
          </a:p>
        </p:txBody>
      </p:sp>
      <p:sp>
        <p:nvSpPr>
          <p:cNvPr id="553" name="CustomShape 2"/>
          <p:cNvSpPr/>
          <p:nvPr/>
        </p:nvSpPr>
        <p:spPr>
          <a:xfrm>
            <a:off x="0" y="104760"/>
            <a:ext cx="9143280" cy="104436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ff"/>
                </a:solidFill>
                <a:uFill>
                  <a:solidFill>
                    <a:srgbClr val="ffffff"/>
                  </a:solidFill>
                </a:uFill>
                <a:latin typeface="Arial"/>
                <a:ea typeface="DejaVu Sans"/>
              </a:rPr>
              <a:t>Alleluia</a:t>
            </a:r>
            <a:endParaRPr b="0" lang="en-AU" sz="1800" spc="-1" strike="noStrike">
              <a:solidFill>
                <a:srgbClr val="ffffff"/>
              </a:solidFill>
              <a:uFill>
                <a:solidFill>
                  <a:srgbClr val="ffffff"/>
                </a:solidFill>
              </a:uFill>
              <a:latin typeface="Arial"/>
            </a:endParaRPr>
          </a:p>
          <a:p>
            <a:pPr algn="ctr">
              <a:lnSpc>
                <a:spcPct val="100000"/>
              </a:lnSpc>
            </a:pPr>
            <a:r>
              <a:rPr b="0" lang="en-AU" sz="1600" spc="-1" strike="noStrike">
                <a:solidFill>
                  <a:srgbClr val="ffffff"/>
                </a:solidFill>
                <a:uFill>
                  <a:solidFill>
                    <a:srgbClr val="ffffff"/>
                  </a:solidFill>
                </a:uFill>
                <a:latin typeface="Arial"/>
                <a:ea typeface="DejaVu Sans"/>
              </a:rPr>
              <a:t>Mass for Living – Anne Maree Higgins</a:t>
            </a:r>
            <a:endParaRPr b="0" lang="en-AU" sz="1800" spc="-1" strike="noStrike">
              <a:solidFill>
                <a:srgbClr val="ffffff"/>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rPr>
              <a:t>Renewal of Baptismal Promises</a:t>
            </a:r>
            <a:endParaRPr b="0" lang="en-AU" sz="1800" spc="-1" strike="noStrike">
              <a:solidFill>
                <a:srgbClr val="ffffff"/>
              </a:solidFill>
              <a:uFill>
                <a:solidFill>
                  <a:srgbClr val="ffffff"/>
                </a:solidFill>
              </a:uFill>
              <a:latin typeface="Arial"/>
            </a:endParaRPr>
          </a:p>
        </p:txBody>
      </p:sp>
      <p:sp>
        <p:nvSpPr>
          <p:cNvPr id="555" name="CustomShape 2"/>
          <p:cNvSpPr/>
          <p:nvPr/>
        </p:nvSpPr>
        <p:spPr>
          <a:xfrm>
            <a:off x="395640" y="1845000"/>
            <a:ext cx="8424360" cy="442476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Do you renounce Satan and all his works and all his empty promises?</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Candidates:</a:t>
            </a:r>
            <a:r>
              <a:rPr b="1" lang="en-AU" sz="2800" spc="-1" strike="noStrike">
                <a:solidFill>
                  <a:srgbClr val="ffff00"/>
                </a:solidFill>
                <a:uFill>
                  <a:solidFill>
                    <a:srgbClr val="ffffff"/>
                  </a:solidFill>
                </a:uFill>
                <a:latin typeface="Arial"/>
              </a:rPr>
              <a:t>	</a:t>
            </a:r>
            <a:r>
              <a:rPr b="1" lang="en-AU" sz="2800" spc="-1" strike="noStrike">
                <a:solidFill>
                  <a:srgbClr val="ffff00"/>
                </a:solidFill>
                <a:uFill>
                  <a:solidFill>
                    <a:srgbClr val="ffffff"/>
                  </a:solidFill>
                </a:uFill>
                <a:latin typeface="Arial"/>
              </a:rPr>
              <a:t>I do</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Do you believe in God the Father almighty, Creator of heaven and earth?</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Candidates:</a:t>
            </a:r>
            <a:r>
              <a:rPr b="1" lang="en-AU" sz="2800" spc="-1" strike="noStrike">
                <a:solidFill>
                  <a:srgbClr val="ffff00"/>
                </a:solidFill>
                <a:uFill>
                  <a:solidFill>
                    <a:srgbClr val="ffffff"/>
                  </a:solidFill>
                </a:uFill>
                <a:latin typeface="Arial"/>
              </a:rPr>
              <a:t>	</a:t>
            </a:r>
            <a:r>
              <a:rPr b="1" lang="en-AU" sz="2800" spc="-1" strike="noStrike">
                <a:solidFill>
                  <a:srgbClr val="ffff00"/>
                </a:solidFill>
                <a:uFill>
                  <a:solidFill>
                    <a:srgbClr val="ffffff"/>
                  </a:solidFill>
                </a:uFill>
                <a:latin typeface="Arial"/>
              </a:rPr>
              <a:t>I do</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395640" y="332640"/>
            <a:ext cx="8064000" cy="564876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Do you believe in Jesus Christ, his only Son, our Lord, who was born of the Virgin Mary, was crucified, died, and was buried, rose from the dead, and is now seated at the right hand of the Father?</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Candidates:   I do</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Do you believe in the Holy Spirit, the Lord, the giver of life, who today through the Sacrament of Confirmation is given to you in a special way just as he was given to the Apostles on the day of Pentecost?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Candidates:  I do</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CustomShape 1"/>
          <p:cNvSpPr/>
          <p:nvPr/>
        </p:nvSpPr>
        <p:spPr>
          <a:xfrm>
            <a:off x="323640" y="764640"/>
            <a:ext cx="8064000" cy="5040000"/>
          </a:xfrm>
          <a:prstGeom prst="rect">
            <a:avLst/>
          </a:prstGeom>
          <a:noFill/>
          <a:ln>
            <a:noFill/>
          </a:ln>
        </p:spPr>
        <p:style>
          <a:lnRef idx="0"/>
          <a:fillRef idx="0"/>
          <a:effectRef idx="0"/>
          <a:fontRef idx="minor"/>
        </p:style>
        <p:txBody>
          <a:bodyPr lIns="90000" rIns="90000" tIns="45000" bIns="45000"/>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Do you believe in the holy catholic Church, the communion of saints, the forgiveness of </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sins, the resurrection of the body, and life everlasting?</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Candidates:  I do</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rPr>
              <a:t>Celebrant:</a:t>
            </a:r>
            <a:r>
              <a:rPr b="0" lang="en-AU" sz="2800" spc="-1" strike="noStrike">
                <a:solidFill>
                  <a:srgbClr val="ffffff"/>
                </a:solidFill>
                <a:uFill>
                  <a:solidFill>
                    <a:srgbClr val="ffffff"/>
                  </a:solidFill>
                </a:uFill>
                <a:latin typeface="Arial"/>
              </a:rPr>
              <a:t>	</a:t>
            </a:r>
            <a:r>
              <a:rPr b="0" lang="en-AU" sz="2800" spc="-1" strike="noStrike">
                <a:solidFill>
                  <a:srgbClr val="ffffff"/>
                </a:solidFill>
                <a:uFill>
                  <a:solidFill>
                    <a:srgbClr val="ffffff"/>
                  </a:solidFill>
                </a:uFill>
                <a:latin typeface="Arial"/>
              </a:rPr>
              <a:t>This is our faith. This is the faith of the Church. We are proud to profess it in Christ Jesus our Lord.</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2800" spc="-1" strike="noStrike">
                <a:solidFill>
                  <a:srgbClr val="ffff00"/>
                </a:solidFill>
                <a:uFill>
                  <a:solidFill>
                    <a:srgbClr val="ffffff"/>
                  </a:solidFill>
                </a:uFill>
                <a:latin typeface="Arial"/>
              </a:rPr>
              <a:t>All:</a:t>
            </a:r>
            <a:r>
              <a:rPr b="1" lang="en-AU" sz="2800" spc="-1" strike="noStrike">
                <a:solidFill>
                  <a:srgbClr val="ffff00"/>
                </a:solidFill>
                <a:uFill>
                  <a:solidFill>
                    <a:srgbClr val="ffffff"/>
                  </a:solidFill>
                </a:uFill>
                <a:latin typeface="Arial"/>
              </a:rPr>
              <a:t>	</a:t>
            </a:r>
            <a:r>
              <a:rPr b="1" lang="en-AU" sz="2800" spc="-1" strike="noStrike">
                <a:solidFill>
                  <a:srgbClr val="ffff00"/>
                </a:solidFill>
                <a:uFill>
                  <a:solidFill>
                    <a:srgbClr val="ffffff"/>
                  </a:solidFill>
                </a:uFill>
                <a:latin typeface="Arial"/>
              </a:rPr>
              <a:t>Amen</a:t>
            </a:r>
            <a:endParaRPr b="0" lang="en-AU" sz="1800" spc="-1" strike="noStrike">
              <a:solidFill>
                <a:srgbClr val="ffffff"/>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457200" y="274680"/>
            <a:ext cx="8228880" cy="1142280"/>
          </a:xfrm>
          <a:prstGeom prst="rect">
            <a:avLst/>
          </a:prstGeom>
          <a:noFill/>
          <a:ln>
            <a:noFill/>
          </a:ln>
        </p:spPr>
        <p:style>
          <a:lnRef idx="0"/>
          <a:fillRef idx="0"/>
          <a:effectRef idx="0"/>
          <a:fontRef idx="minor"/>
        </p:style>
      </p:sp>
      <p:sp>
        <p:nvSpPr>
          <p:cNvPr id="559"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395280" y="260280"/>
            <a:ext cx="8290800" cy="5865120"/>
          </a:xfrm>
          <a:prstGeom prst="rect">
            <a:avLst/>
          </a:prstGeom>
          <a:noFill/>
          <a:ln>
            <a:noFill/>
          </a:ln>
        </p:spPr>
        <p:style>
          <a:lnRef idx="0"/>
          <a:fillRef idx="0"/>
          <a:effectRef idx="0"/>
          <a:fontRef idx="minor"/>
        </p:style>
        <p:txBody>
          <a:bodyPr lIns="360000" rIns="360000" tIns="360000" bIns="360000"/>
          <a:p>
            <a:pPr marL="343080" indent="-342360">
              <a:lnSpc>
                <a:spcPct val="100000"/>
              </a:lnSpc>
            </a:pPr>
            <a:r>
              <a:rPr b="1" lang="en-AU" sz="4000" spc="-1" strike="noStrike">
                <a:solidFill>
                  <a:srgbClr val="ffffff"/>
                </a:solidFill>
                <a:uFill>
                  <a:solidFill>
                    <a:srgbClr val="ffffff"/>
                  </a:solidFill>
                </a:uFill>
                <a:latin typeface="Arial"/>
              </a:rPr>
              <a:t>A TRUSTING PSALM</a:t>
            </a:r>
            <a:endParaRPr b="0" lang="en-AU" sz="1800" spc="-1" strike="noStrike">
              <a:solidFill>
                <a:srgbClr val="ffffff"/>
              </a:solidFill>
              <a:uFill>
                <a:solidFill>
                  <a:srgbClr val="ffffff"/>
                </a:solidFill>
              </a:uFill>
              <a:latin typeface="Arial"/>
            </a:endParaRPr>
          </a:p>
          <a:p>
            <a:pPr marL="343080" indent="-342360" algn="r">
              <a:lnSpc>
                <a:spcPct val="100000"/>
              </a:lnSpc>
            </a:pPr>
            <a:r>
              <a:rPr b="0" lang="en-AU" sz="1800" spc="-1" strike="noStrike">
                <a:solidFill>
                  <a:srgbClr val="ffffff"/>
                </a:solidFill>
                <a:uFill>
                  <a:solidFill>
                    <a:srgbClr val="ffffff"/>
                  </a:solidFill>
                </a:uFill>
                <a:latin typeface="Arial"/>
              </a:rPr>
              <a:t>Kevin Bates</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1" lang="en-AU" sz="3600" spc="-1" strike="noStrike">
                <a:solidFill>
                  <a:srgbClr val="ffff00"/>
                </a:solidFill>
                <a:uFill>
                  <a:solidFill>
                    <a:srgbClr val="ffffff"/>
                  </a:solidFill>
                </a:uFill>
                <a:latin typeface="Arial"/>
              </a:rPr>
              <a:t>Lord let Your mercy be on us,</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600" spc="-1" strike="noStrike">
                <a:solidFill>
                  <a:srgbClr val="ffff00"/>
                </a:solidFill>
                <a:uFill>
                  <a:solidFill>
                    <a:srgbClr val="ffffff"/>
                  </a:solidFill>
                </a:uFill>
                <a:latin typeface="Arial"/>
              </a:rPr>
              <a:t>As we place, our trust, in You.</a:t>
            </a:r>
            <a:endParaRPr b="0" lang="en-AU" sz="1800" spc="-1" strike="noStrike">
              <a:solidFill>
                <a:srgbClr val="ffffff"/>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304920" y="476640"/>
            <a:ext cx="8457480" cy="6261120"/>
          </a:xfrm>
          <a:prstGeom prst="rect">
            <a:avLst/>
          </a:prstGeom>
          <a:noFill/>
          <a:ln>
            <a:noFill/>
          </a:ln>
        </p:spPr>
        <p:style>
          <a:lnRef idx="0"/>
          <a:fillRef idx="0"/>
          <a:effectRef idx="0"/>
          <a:fontRef idx="minor"/>
        </p:style>
        <p:txBody>
          <a:bodyPr lIns="90000" rIns="90000" tIns="45000" bIns="45000"/>
          <a:p>
            <a:r>
              <a:rPr b="0" lang="en-AU" sz="4000" spc="-1" strike="noStrike">
                <a:solidFill>
                  <a:srgbClr val="ffffff"/>
                </a:solidFill>
                <a:uFill>
                  <a:solidFill>
                    <a:srgbClr val="ffffff"/>
                  </a:solidFill>
                </a:uFill>
                <a:latin typeface="Arial"/>
                <a:ea typeface="DejaVu Sans"/>
              </a:rPr>
              <a:t>Shine, Jesus, shine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Fill this land with the Father's glory</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Blaze, Spirit, blaze, </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Set our hearts on fire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Flow, river, flow</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Flood the nations with grace and mercy</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Send forth Your Word, Lord </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And let there be light</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40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395280" y="260280"/>
            <a:ext cx="8290800" cy="5865120"/>
          </a:xfrm>
          <a:prstGeom prst="rect">
            <a:avLst/>
          </a:prstGeom>
          <a:noFill/>
          <a:ln>
            <a:noFill/>
          </a:ln>
        </p:spPr>
        <p:style>
          <a:lnRef idx="0"/>
          <a:fillRef idx="0"/>
          <a:effectRef idx="0"/>
          <a:fontRef idx="minor"/>
        </p:style>
        <p:txBody>
          <a:bodyPr lIns="360000" rIns="360000" tIns="360000" bIns="360000"/>
          <a:p>
            <a:pPr marL="343080" indent="-342360">
              <a:lnSpc>
                <a:spcPct val="100000"/>
              </a:lnSpc>
            </a:pPr>
            <a:r>
              <a:rPr b="0" lang="en-AU" sz="3600" spc="-1" strike="noStrike">
                <a:solidFill>
                  <a:srgbClr val="ffffff"/>
                </a:solidFill>
                <a:uFill>
                  <a:solidFill>
                    <a:srgbClr val="ffffff"/>
                  </a:solidFill>
                </a:uFill>
                <a:latin typeface="Arial"/>
              </a:rPr>
              <a:t>The word of the Lord is faithfulness and love.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His love can never be measured.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His beauty is like nothing we have ever seen.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So, let us place our trust in Him.</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Lord let Your mercy be on us,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As we place, our trust, in You.</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Perpetua"/>
              </a:rPr>
              <a:t> </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395280" y="260280"/>
            <a:ext cx="8290800" cy="5865120"/>
          </a:xfrm>
          <a:prstGeom prst="rect">
            <a:avLst/>
          </a:prstGeom>
          <a:noFill/>
          <a:ln>
            <a:noFill/>
          </a:ln>
        </p:spPr>
        <p:style>
          <a:lnRef idx="0"/>
          <a:fillRef idx="0"/>
          <a:effectRef idx="0"/>
          <a:fontRef idx="minor"/>
        </p:style>
        <p:txBody>
          <a:bodyPr lIns="360000" rIns="360000" tIns="360000" bIns="360000"/>
          <a:p>
            <a:pPr marL="343080" indent="-342360">
              <a:lnSpc>
                <a:spcPct val="100000"/>
              </a:lnSpc>
            </a:pPr>
            <a:r>
              <a:rPr b="0" lang="en-AU" sz="3600" spc="-1" strike="noStrike">
                <a:solidFill>
                  <a:srgbClr val="ffffff"/>
                </a:solidFill>
                <a:uFill>
                  <a:solidFill>
                    <a:srgbClr val="ffffff"/>
                  </a:solidFill>
                </a:uFill>
                <a:latin typeface="Arial"/>
              </a:rPr>
              <a:t>The word of the Lord,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Means a patient, gentle God.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His love will never grow weary.</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His mercy is as though our sins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Have never been,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If we can place our trust in Him.</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Lord let Your mercy be on us,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As we place, our trust, in You.</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395280" y="0"/>
            <a:ext cx="8290800" cy="5948640"/>
          </a:xfrm>
          <a:prstGeom prst="rect">
            <a:avLst/>
          </a:prstGeom>
          <a:noFill/>
          <a:ln>
            <a:noFill/>
          </a:ln>
        </p:spPr>
        <p:style>
          <a:lnRef idx="0"/>
          <a:fillRef idx="0"/>
          <a:effectRef idx="0"/>
          <a:fontRef idx="minor"/>
        </p:style>
        <p:txBody>
          <a:bodyPr lIns="360000" rIns="360000" tIns="360000" bIns="360000"/>
          <a:p>
            <a:pPr marL="343080" indent="-342360">
              <a:lnSpc>
                <a:spcPct val="100000"/>
              </a:lnSpc>
            </a:pPr>
            <a:r>
              <a:rPr b="0" lang="en-AU" sz="3600" spc="-1" strike="noStrike">
                <a:solidFill>
                  <a:srgbClr val="ffffff"/>
                </a:solidFill>
                <a:uFill>
                  <a:solidFill>
                    <a:srgbClr val="ffffff"/>
                  </a:solidFill>
                </a:uFill>
                <a:latin typeface="Arial"/>
              </a:rPr>
              <a:t>The word of the Lord,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Is fire burning strong.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His love will never grow weary.</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He will seek and save the lost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Until we all return.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ff"/>
                </a:solidFill>
                <a:uFill>
                  <a:solidFill>
                    <a:srgbClr val="ffffff"/>
                  </a:solidFill>
                </a:uFill>
                <a:latin typeface="Arial"/>
              </a:rPr>
              <a:t>So let us place our trust in Him.</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Lord let Your mercy be on us,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600" spc="-1" strike="noStrike">
                <a:solidFill>
                  <a:srgbClr val="ffff00"/>
                </a:solidFill>
                <a:uFill>
                  <a:solidFill>
                    <a:srgbClr val="ffffff"/>
                  </a:solidFill>
                </a:uFill>
                <a:latin typeface="Arial"/>
              </a:rPr>
              <a:t>As we place, our trust, in You.</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gn="ctr">
              <a:lnSpc>
                <a:spcPct val="100000"/>
              </a:lnSpc>
            </a:pPr>
            <a:r>
              <a:rPr b="0" lang="en-AU" sz="1400" spc="-1" strike="noStrike">
                <a:solidFill>
                  <a:srgbClr val="ffffff"/>
                </a:solidFill>
                <a:uFill>
                  <a:solidFill>
                    <a:srgbClr val="ffffff"/>
                  </a:solidFill>
                </a:uFill>
                <a:latin typeface="Arial"/>
              </a:rPr>
              <a:t>©1985 Kevin Bates (Admin by Willow Publishing Pty Ltd)</a:t>
            </a:r>
            <a:endParaRPr b="0" lang="en-AU" sz="1800" spc="-1" strike="noStrike">
              <a:solidFill>
                <a:srgbClr val="ffffff"/>
              </a:solidFill>
              <a:uFill>
                <a:solidFill>
                  <a:srgbClr val="ffffff"/>
                </a:solidFill>
              </a:uFill>
              <a:latin typeface="Arial"/>
            </a:endParaRPr>
          </a:p>
          <a:p>
            <a:pPr marL="343080" indent="-342360" algn="ctr">
              <a:lnSpc>
                <a:spcPct val="100000"/>
              </a:lnSpc>
            </a:pPr>
            <a:r>
              <a:rPr b="0" i="1" lang="en-AU" sz="1400" spc="-1" strike="noStrike">
                <a:solidFill>
                  <a:srgbClr val="ffffff"/>
                </a:solidFill>
                <a:uFill>
                  <a:solidFill>
                    <a:srgbClr val="ffffff"/>
                  </a:solidFill>
                </a:uFill>
                <a:latin typeface="Arial"/>
              </a:rPr>
              <a:t>CCLI  Licence No: #89350 </a:t>
            </a:r>
            <a:r>
              <a:rPr b="0" i="1" lang="en-AU" sz="1200" spc="-1" strike="noStrike">
                <a:solidFill>
                  <a:srgbClr val="ffffff"/>
                </a:solidFill>
                <a:uFill>
                  <a:solidFill>
                    <a:srgbClr val="ffffff"/>
                  </a:solidFill>
                </a:uFill>
                <a:latin typeface="Arial"/>
              </a:rPr>
              <a:t>- Song No 1969221</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ea typeface="MS PGothic"/>
              </a:rPr>
              <a:t>CHRIST BE OUR LIGHT</a:t>
            </a:r>
            <a:endParaRPr b="0" lang="en-AU" sz="1800" spc="-1" strike="noStrike">
              <a:solidFill>
                <a:srgbClr val="ffffff"/>
              </a:solidFill>
              <a:uFill>
                <a:solidFill>
                  <a:srgbClr val="ffffff"/>
                </a:solidFill>
              </a:uFill>
              <a:latin typeface="Arial"/>
            </a:endParaRPr>
          </a:p>
        </p:txBody>
      </p:sp>
      <p:sp>
        <p:nvSpPr>
          <p:cNvPr id="5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ea typeface="MS PGothic"/>
              </a:rPr>
              <a:t>Longing for light, we wait in darkness.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Longing for truth, we turn to you.</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Make us your own, your holy people,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light for the world to see.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light for the world to see.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457200" y="274680"/>
            <a:ext cx="8228880" cy="1142280"/>
          </a:xfrm>
          <a:prstGeom prst="rect">
            <a:avLst/>
          </a:prstGeom>
          <a:noFill/>
          <a:ln>
            <a:noFill/>
          </a:ln>
        </p:spPr>
        <p:style>
          <a:lnRef idx="0"/>
          <a:fillRef idx="0"/>
          <a:effectRef idx="0"/>
          <a:fontRef idx="minor"/>
        </p:style>
      </p:sp>
      <p:sp>
        <p:nvSpPr>
          <p:cNvPr id="56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 Shine in our hearts.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through the darkness.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in your church gathered today.</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457200" y="274680"/>
            <a:ext cx="8228880" cy="1142280"/>
          </a:xfrm>
          <a:prstGeom prst="rect">
            <a:avLst/>
          </a:prstGeom>
          <a:noFill/>
          <a:ln>
            <a:noFill/>
          </a:ln>
        </p:spPr>
        <p:style>
          <a:lnRef idx="0"/>
          <a:fillRef idx="0"/>
          <a:effectRef idx="0"/>
          <a:fontRef idx="minor"/>
        </p:style>
      </p:sp>
      <p:sp>
        <p:nvSpPr>
          <p:cNvPr id="56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ea typeface="MS PGothic"/>
              </a:rPr>
              <a:t>Longing for peace, our world is troubled.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Longing for hope, many despair.</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Your word alone has pow'r to save us.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Make us your living voice.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457200" y="274680"/>
            <a:ext cx="8228880" cy="1142280"/>
          </a:xfrm>
          <a:prstGeom prst="rect">
            <a:avLst/>
          </a:prstGeom>
          <a:noFill/>
          <a:ln>
            <a:noFill/>
          </a:ln>
        </p:spPr>
        <p:style>
          <a:lnRef idx="0"/>
          <a:fillRef idx="0"/>
          <a:effectRef idx="0"/>
          <a:fontRef idx="minor"/>
        </p:style>
      </p:sp>
      <p:sp>
        <p:nvSpPr>
          <p:cNvPr id="57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 Shine in our hearts.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through the darkness.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in your church gathered today.</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457200" y="274680"/>
            <a:ext cx="8228880" cy="1142280"/>
          </a:xfrm>
          <a:prstGeom prst="rect">
            <a:avLst/>
          </a:prstGeom>
          <a:noFill/>
          <a:ln>
            <a:noFill/>
          </a:ln>
        </p:spPr>
        <p:style>
          <a:lnRef idx="0"/>
          <a:fillRef idx="0"/>
          <a:effectRef idx="0"/>
          <a:fontRef idx="minor"/>
        </p:style>
      </p:sp>
      <p:sp>
        <p:nvSpPr>
          <p:cNvPr id="57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ea typeface="MS PGothic"/>
              </a:rPr>
              <a:t>Longing for food, many are hungry.</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Longing for water, many still thirst.</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Make us your bread, broken for others,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shared until all are fed.</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457200" y="274680"/>
            <a:ext cx="8228880" cy="1142280"/>
          </a:xfrm>
          <a:prstGeom prst="rect">
            <a:avLst/>
          </a:prstGeom>
          <a:noFill/>
          <a:ln>
            <a:noFill/>
          </a:ln>
        </p:spPr>
        <p:style>
          <a:lnRef idx="0"/>
          <a:fillRef idx="0"/>
          <a:effectRef idx="0"/>
          <a:fontRef idx="minor"/>
        </p:style>
      </p:sp>
      <p:sp>
        <p:nvSpPr>
          <p:cNvPr id="57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 Shine in our hearts.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through the darkness.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in your church gathered today.</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CustomShape 1"/>
          <p:cNvSpPr/>
          <p:nvPr/>
        </p:nvSpPr>
        <p:spPr>
          <a:xfrm>
            <a:off x="271080" y="533160"/>
            <a:ext cx="9014760" cy="6257880"/>
          </a:xfrm>
          <a:prstGeom prst="rect">
            <a:avLst/>
          </a:prstGeom>
          <a:noFill/>
          <a:ln>
            <a:noFill/>
          </a:ln>
        </p:spPr>
        <p:style>
          <a:lnRef idx="0"/>
          <a:fillRef idx="0"/>
          <a:effectRef idx="0"/>
          <a:fontRef idx="minor"/>
        </p:style>
        <p:txBody>
          <a:bodyPr lIns="90000" rIns="90000" tIns="45000" bIns="45000"/>
          <a:p>
            <a:r>
              <a:rPr b="0" lang="en-AU" sz="4000" spc="-1" strike="noStrike">
                <a:solidFill>
                  <a:srgbClr val="ffffff"/>
                </a:solidFill>
                <a:uFill>
                  <a:solidFill>
                    <a:srgbClr val="ffffff"/>
                  </a:solidFill>
                </a:uFill>
                <a:latin typeface="Arial"/>
                <a:ea typeface="DejaVu Sans"/>
              </a:rPr>
              <a:t>Lord, I come into Your awesome presence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From the shadows into Your radiance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By the blood I may enter Your brightness</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Search me, try me, consume all my darkness</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Shine on me</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Shine on me</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40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457200" y="274680"/>
            <a:ext cx="8228880" cy="1142280"/>
          </a:xfrm>
          <a:prstGeom prst="rect">
            <a:avLst/>
          </a:prstGeom>
          <a:noFill/>
          <a:ln>
            <a:noFill/>
          </a:ln>
        </p:spPr>
        <p:style>
          <a:lnRef idx="0"/>
          <a:fillRef idx="0"/>
          <a:effectRef idx="0"/>
          <a:fontRef idx="minor"/>
        </p:style>
      </p:sp>
      <p:sp>
        <p:nvSpPr>
          <p:cNvPr id="57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ea typeface="MS PGothic"/>
              </a:rPr>
              <a:t>Longing for shelter, many are homeless.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Longing for warmth, many are cold.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Make us your building, sheltering others,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walls made of living stone.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
        <p:nvSpPr>
          <p:cNvPr id="578" name="CustomShape 3"/>
          <p:cNvSpPr/>
          <p:nvPr/>
        </p:nvSpPr>
        <p:spPr>
          <a:xfrm>
            <a:off x="2286000" y="2828880"/>
            <a:ext cx="4571280" cy="1187280"/>
          </a:xfrm>
          <a:prstGeom prst="rect">
            <a:avLst/>
          </a:prstGeom>
          <a:noFill/>
          <a:ln>
            <a:noFill/>
          </a:ln>
        </p:spPr>
        <p:style>
          <a:lnRef idx="0"/>
          <a:fillRef idx="0"/>
          <a:effectRef idx="0"/>
          <a:fontRef idx="minor"/>
        </p:style>
        <p:txBody>
          <a:bodyPr lIns="90000" rIns="90000" tIns="45000" bIns="45000"/>
          <a:p>
            <a:pPr>
              <a:lnSpc>
                <a:spcPct val="100000"/>
              </a:lnSpc>
            </a:pPr>
            <a:r>
              <a:rPr b="0" lang="en-AU" sz="1800" spc="-1" strike="noStrike">
                <a:solidFill>
                  <a:srgbClr val="000000"/>
                </a:solidFill>
                <a:uFill>
                  <a:solidFill>
                    <a:srgbClr val="ffffff"/>
                  </a:solidFill>
                </a:uFill>
                <a:latin typeface="Arial"/>
                <a:ea typeface="DejaVu Sans"/>
              </a:rPr>
              <a:t>Longing for shelter, many are homeless. Longing for warmth, many are cold. Make us your building, sheltering others, walls made of living stone. </a:t>
            </a:r>
            <a:endParaRPr b="0" lang="en-AU" sz="1800" spc="-1" strike="noStrike">
              <a:solidFill>
                <a:srgbClr val="ffffff"/>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CustomShape 1"/>
          <p:cNvSpPr/>
          <p:nvPr/>
        </p:nvSpPr>
        <p:spPr>
          <a:xfrm>
            <a:off x="457200" y="274680"/>
            <a:ext cx="8228880" cy="1142280"/>
          </a:xfrm>
          <a:prstGeom prst="rect">
            <a:avLst/>
          </a:prstGeom>
          <a:noFill/>
          <a:ln>
            <a:noFill/>
          </a:ln>
        </p:spPr>
        <p:style>
          <a:lnRef idx="0"/>
          <a:fillRef idx="0"/>
          <a:effectRef idx="0"/>
          <a:fontRef idx="minor"/>
        </p:style>
      </p:sp>
      <p:sp>
        <p:nvSpPr>
          <p:cNvPr id="5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 Shine in our hearts.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through the darkness.</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Christ, be our light!</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00"/>
                </a:solidFill>
                <a:uFill>
                  <a:solidFill>
                    <a:srgbClr val="ffffff"/>
                  </a:solidFill>
                </a:uFill>
                <a:latin typeface="Arial"/>
                <a:ea typeface="MS PGothic"/>
              </a:rPr>
              <a:t>Shine in your church gathered today.</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457200" y="274680"/>
            <a:ext cx="8228880" cy="1142280"/>
          </a:xfrm>
          <a:prstGeom prst="rect">
            <a:avLst/>
          </a:prstGeom>
          <a:noFill/>
          <a:ln>
            <a:noFill/>
          </a:ln>
        </p:spPr>
        <p:style>
          <a:lnRef idx="0"/>
          <a:fillRef idx="0"/>
          <a:effectRef idx="0"/>
          <a:fontRef idx="minor"/>
        </p:style>
      </p:sp>
      <p:sp>
        <p:nvSpPr>
          <p:cNvPr id="5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ea typeface="MS PGothic"/>
              </a:rPr>
              <a:t>Many the gifts, many the people,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many the hearts that yearn to belong.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Let us be servants to one another,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making your kingdom come. </a:t>
            </a:r>
            <a:endParaRPr b="0" lang="en-AU" sz="1800" spc="-1" strike="noStrike">
              <a:solidFill>
                <a:srgbClr val="ffffff"/>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CustomShape 1"/>
          <p:cNvSpPr/>
          <p:nvPr/>
        </p:nvSpPr>
        <p:spPr>
          <a:xfrm>
            <a:off x="457200" y="274680"/>
            <a:ext cx="8228880" cy="1142280"/>
          </a:xfrm>
          <a:prstGeom prst="rect">
            <a:avLst/>
          </a:prstGeom>
          <a:noFill/>
          <a:ln>
            <a:noFill/>
          </a:ln>
        </p:spPr>
        <p:style>
          <a:lnRef idx="0"/>
          <a:fillRef idx="0"/>
          <a:effectRef idx="0"/>
          <a:fontRef idx="minor"/>
        </p:style>
      </p:sp>
      <p:sp>
        <p:nvSpPr>
          <p:cNvPr id="584"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CustomShape 1"/>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ea typeface="MS PGothic"/>
              </a:rPr>
              <a:t>Reader: Let us pray to the Lord.</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All: Lord, hear our prayer.</a:t>
            </a:r>
            <a:endParaRPr b="0" lang="en-AU" sz="1800" spc="-1" strike="noStrike">
              <a:solidFill>
                <a:srgbClr val="ffffff"/>
              </a:solidFill>
              <a:uFill>
                <a:solidFill>
                  <a:srgbClr val="ffffff"/>
                </a:solidFill>
              </a:uFill>
              <a:latin typeface="Arial"/>
            </a:endParaRPr>
          </a:p>
        </p:txBody>
      </p:sp>
      <p:sp>
        <p:nvSpPr>
          <p:cNvPr id="586" name="CustomShape 2"/>
          <p:cNvSpPr/>
          <p:nvPr/>
        </p:nvSpPr>
        <p:spPr>
          <a:xfrm>
            <a:off x="609480" y="426960"/>
            <a:ext cx="8228880" cy="1142280"/>
          </a:xfrm>
          <a:prstGeom prst="rect">
            <a:avLst/>
          </a:prstGeom>
          <a:noFill/>
          <a:ln>
            <a:noFill/>
          </a:ln>
        </p:spPr>
        <p:style>
          <a:lnRef idx="0"/>
          <a:fillRef idx="0"/>
          <a:effectRef idx="0"/>
          <a:fontRef idx="minor"/>
        </p:style>
        <p:txBody>
          <a:bodyPr lIns="90000" rIns="90000" tIns="45000" bIns="45000" anchor="ctr"/>
          <a:p>
            <a:r>
              <a:rPr b="1" lang="en-AU" sz="4400" spc="-1" strike="noStrike">
                <a:solidFill>
                  <a:srgbClr val="ffffff"/>
                </a:solidFill>
                <a:uFill>
                  <a:solidFill>
                    <a:srgbClr val="ffffff"/>
                  </a:solidFill>
                </a:uFill>
                <a:latin typeface="Arial"/>
                <a:ea typeface="MS PGothic"/>
              </a:rPr>
              <a:t>INTERCESSIONS</a:t>
            </a:r>
            <a:endParaRPr b="0" lang="en-AU" sz="1800" spc="-1" strike="noStrike">
              <a:solidFill>
                <a:srgbClr val="ffffff"/>
              </a:solidFill>
              <a:uFill>
                <a:solidFill>
                  <a:srgbClr val="ffffff"/>
                </a:solidFill>
              </a:uFill>
              <a:latin typeface="Arial"/>
            </a:endParaRPr>
          </a:p>
          <a:p>
            <a:pPr algn="ctr">
              <a:lnSpc>
                <a:spcPct val="100000"/>
              </a:lnSpc>
            </a:pP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r>
              <a:rPr b="0" lang="en-AU" sz="4400" spc="-1" strike="noStrike">
                <a:solidFill>
                  <a:srgbClr val="ffffff"/>
                </a:solidFill>
                <a:uFill>
                  <a:solidFill>
                    <a:srgbClr val="ffffff"/>
                  </a:solidFill>
                </a:uFill>
                <a:latin typeface="Arial"/>
                <a:ea typeface="MS PGothic"/>
              </a:rPr>
              <a:t>	</a:t>
            </a:r>
            <a:endParaRPr b="0" lang="en-AU" sz="1800" spc="-1" strike="noStrike">
              <a:solidFill>
                <a:srgbClr val="ffffff"/>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457200" y="274680"/>
            <a:ext cx="8228880" cy="1142280"/>
          </a:xfrm>
          <a:prstGeom prst="rect">
            <a:avLst/>
          </a:prstGeom>
          <a:noFill/>
          <a:ln>
            <a:noFill/>
          </a:ln>
        </p:spPr>
        <p:style>
          <a:lnRef idx="0"/>
          <a:fillRef idx="0"/>
          <a:effectRef idx="0"/>
          <a:fontRef idx="minor"/>
        </p:style>
      </p:sp>
      <p:sp>
        <p:nvSpPr>
          <p:cNvPr id="588"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AU" sz="4400" spc="-1" strike="noStrike">
                <a:solidFill>
                  <a:srgbClr val="ffffff"/>
                </a:solidFill>
                <a:uFill>
                  <a:solidFill>
                    <a:srgbClr val="ffffff"/>
                  </a:solidFill>
                </a:uFill>
                <a:latin typeface="Arial"/>
                <a:ea typeface="MS PGothic"/>
              </a:rPr>
              <a:t>BLESSED ARE YOU LORD</a:t>
            </a:r>
            <a:endParaRPr b="0" lang="en-AU" sz="1800" spc="-1" strike="noStrike">
              <a:solidFill>
                <a:srgbClr val="ffffff"/>
              </a:solidFill>
              <a:uFill>
                <a:solidFill>
                  <a:srgbClr val="ffffff"/>
                </a:solidFill>
              </a:uFill>
              <a:latin typeface="Arial"/>
            </a:endParaRPr>
          </a:p>
        </p:txBody>
      </p:sp>
      <p:sp>
        <p:nvSpPr>
          <p:cNvPr id="590" name="CustomShape 2"/>
          <p:cNvSpPr/>
          <p:nvPr/>
        </p:nvSpPr>
        <p:spPr>
          <a:xfrm>
            <a:off x="467640" y="1412640"/>
            <a:ext cx="8228880" cy="5214240"/>
          </a:xfrm>
          <a:prstGeom prst="rect">
            <a:avLst/>
          </a:prstGeom>
          <a:noFill/>
          <a:ln>
            <a:noFill/>
          </a:ln>
        </p:spPr>
        <p:style>
          <a:lnRef idx="0"/>
          <a:fillRef idx="0"/>
          <a:effectRef idx="0"/>
          <a:fontRef idx="minor"/>
        </p:style>
        <p:txBody>
          <a:bodyPr lIns="90000" rIns="90000" tIns="45000" bIns="45000"/>
          <a:p>
            <a:r>
              <a:rPr b="0" lang="en-AU" sz="3600" spc="-1" strike="noStrike">
                <a:solidFill>
                  <a:srgbClr val="ffff00"/>
                </a:solidFill>
                <a:uFill>
                  <a:solidFill>
                    <a:srgbClr val="ffffff"/>
                  </a:solidFill>
                </a:uFill>
                <a:latin typeface="Arial"/>
                <a:ea typeface="MS PGothic"/>
              </a:rPr>
              <a:t>Blest are you, Lord, God of all creation,</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thanks to your goodness </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this bread we offer:</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fruit of the earth, </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work of our hands,</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00"/>
                </a:solidFill>
                <a:uFill>
                  <a:solidFill>
                    <a:srgbClr val="ffffff"/>
                  </a:solidFill>
                </a:uFill>
                <a:latin typeface="Arial"/>
                <a:ea typeface="MS PGothic"/>
              </a:rPr>
              <a:t>it will become the bread of life.</a:t>
            </a:r>
            <a:endParaRPr b="0" lang="en-AU" sz="1800" spc="-1" strike="noStrike">
              <a:solidFill>
                <a:srgbClr val="ffffff"/>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CustomShape 1"/>
          <p:cNvSpPr/>
          <p:nvPr/>
        </p:nvSpPr>
        <p:spPr>
          <a:xfrm>
            <a:off x="457200" y="274680"/>
            <a:ext cx="8228880" cy="1142280"/>
          </a:xfrm>
          <a:prstGeom prst="rect">
            <a:avLst/>
          </a:prstGeom>
          <a:noFill/>
          <a:ln>
            <a:noFill/>
          </a:ln>
        </p:spPr>
        <p:style>
          <a:lnRef idx="0"/>
          <a:fillRef idx="0"/>
          <a:effectRef idx="0"/>
          <a:fontRef idx="minor"/>
        </p:style>
      </p:sp>
      <p:sp>
        <p:nvSpPr>
          <p:cNvPr id="5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4000" spc="-1" strike="noStrike">
                <a:solidFill>
                  <a:srgbClr val="ffffff"/>
                </a:solidFill>
                <a:uFill>
                  <a:solidFill>
                    <a:srgbClr val="ffffff"/>
                  </a:solidFill>
                </a:uFill>
                <a:latin typeface="Arial"/>
                <a:ea typeface="MS PGothic"/>
              </a:rPr>
              <a:t>Blessed be God! Blessed be God!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forever! Amen!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Blessed be God!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forever! Amen!</a:t>
            </a:r>
            <a:endParaRPr b="0" lang="en-AU" sz="1800" spc="-1" strike="noStrike">
              <a:solidFill>
                <a:srgbClr val="ffffff"/>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467640" y="1412640"/>
            <a:ext cx="8228880" cy="5214240"/>
          </a:xfrm>
          <a:prstGeom prst="rect">
            <a:avLst/>
          </a:prstGeom>
          <a:noFill/>
          <a:ln>
            <a:noFill/>
          </a:ln>
        </p:spPr>
        <p:style>
          <a:lnRef idx="0"/>
          <a:fillRef idx="0"/>
          <a:effectRef idx="0"/>
          <a:fontRef idx="minor"/>
        </p:style>
        <p:txBody>
          <a:bodyPr lIns="90000" rIns="90000" tIns="45000" bIns="45000"/>
          <a:p>
            <a:r>
              <a:rPr b="0" lang="en-AU" sz="3600" spc="-1" strike="noStrike">
                <a:solidFill>
                  <a:srgbClr val="ffff00"/>
                </a:solidFill>
                <a:uFill>
                  <a:solidFill>
                    <a:srgbClr val="ffffff"/>
                  </a:solidFill>
                </a:uFill>
                <a:latin typeface="Arial"/>
                <a:ea typeface="MS PGothic"/>
              </a:rPr>
              <a:t>Blest are you, Lord, God of all creation,</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thanks to your goodness </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this wine we offer:</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fruit of the earth, </a:t>
            </a:r>
            <a:endParaRPr b="0" lang="en-AU" sz="1800" spc="-1" strike="noStrike">
              <a:solidFill>
                <a:srgbClr val="ffffff"/>
              </a:solidFill>
              <a:uFill>
                <a:solidFill>
                  <a:srgbClr val="ffffff"/>
                </a:solidFill>
              </a:uFill>
              <a:latin typeface="Arial"/>
            </a:endParaRPr>
          </a:p>
          <a:p>
            <a:r>
              <a:rPr b="0" lang="en-AU" sz="3600" spc="-1" strike="noStrike">
                <a:solidFill>
                  <a:srgbClr val="ffff00"/>
                </a:solidFill>
                <a:uFill>
                  <a:solidFill>
                    <a:srgbClr val="ffffff"/>
                  </a:solidFill>
                </a:uFill>
                <a:latin typeface="Arial"/>
                <a:ea typeface="MS PGothic"/>
              </a:rPr>
              <a:t>work of our hands,</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00"/>
                </a:solidFill>
                <a:uFill>
                  <a:solidFill>
                    <a:srgbClr val="ffffff"/>
                  </a:solidFill>
                </a:uFill>
                <a:latin typeface="Arial"/>
                <a:ea typeface="MS PGothic"/>
              </a:rPr>
              <a:t>it will become the cup of life.</a:t>
            </a:r>
            <a:endParaRPr b="0" lang="en-AU" sz="1800" spc="-1" strike="noStrike">
              <a:solidFill>
                <a:srgbClr val="ffffff"/>
              </a:solidFill>
              <a:uFill>
                <a:solidFill>
                  <a:srgbClr val="ffffff"/>
                </a:solidFill>
              </a:uFill>
              <a:latin typeface="Arial"/>
            </a:endParaRPr>
          </a:p>
        </p:txBody>
      </p:sp>
      <p:sp>
        <p:nvSpPr>
          <p:cNvPr id="594" name="CustomShape 2"/>
          <p:cNvSpPr/>
          <p:nvPr/>
        </p:nvSpPr>
        <p:spPr>
          <a:xfrm>
            <a:off x="457200" y="274680"/>
            <a:ext cx="8228880" cy="1142280"/>
          </a:xfrm>
          <a:prstGeom prst="rect">
            <a:avLst/>
          </a:prstGeom>
          <a:noFill/>
          <a:ln>
            <a:noFill/>
          </a:ln>
        </p:spPr>
        <p:style>
          <a:lnRef idx="0"/>
          <a:fillRef idx="0"/>
          <a:effectRef idx="0"/>
          <a:fontRef idx="minor"/>
        </p:style>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CustomShape 1"/>
          <p:cNvSpPr/>
          <p:nvPr/>
        </p:nvSpPr>
        <p:spPr>
          <a:xfrm>
            <a:off x="457200" y="274680"/>
            <a:ext cx="8228880" cy="1142280"/>
          </a:xfrm>
          <a:prstGeom prst="rect">
            <a:avLst/>
          </a:prstGeom>
          <a:noFill/>
          <a:ln>
            <a:noFill/>
          </a:ln>
        </p:spPr>
        <p:style>
          <a:lnRef idx="0"/>
          <a:fillRef idx="0"/>
          <a:effectRef idx="0"/>
          <a:fontRef idx="minor"/>
        </p:style>
      </p:sp>
      <p:sp>
        <p:nvSpPr>
          <p:cNvPr id="5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4000" spc="-1" strike="noStrike">
                <a:solidFill>
                  <a:srgbClr val="ffffff"/>
                </a:solidFill>
                <a:uFill>
                  <a:solidFill>
                    <a:srgbClr val="ffffff"/>
                  </a:solidFill>
                </a:uFill>
                <a:latin typeface="Arial"/>
                <a:ea typeface="MS PGothic"/>
              </a:rPr>
              <a:t>Blessed be God! Blessed be God!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forever! Amen!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Blessed be God!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4000" spc="-1" strike="noStrike">
                <a:solidFill>
                  <a:srgbClr val="ffffff"/>
                </a:solidFill>
                <a:uFill>
                  <a:solidFill>
                    <a:srgbClr val="ffffff"/>
                  </a:solidFill>
                </a:uFill>
                <a:latin typeface="Arial"/>
                <a:ea typeface="MS PGothic"/>
              </a:rPr>
              <a:t>Blessed be God forever! Amen!</a:t>
            </a:r>
            <a:endParaRPr b="0" lang="en-AU" sz="1800" spc="-1" strike="noStrike">
              <a:solidFill>
                <a:srgbClr val="ffffff"/>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304920" y="476640"/>
            <a:ext cx="8457480" cy="6261120"/>
          </a:xfrm>
          <a:prstGeom prst="rect">
            <a:avLst/>
          </a:prstGeom>
          <a:noFill/>
          <a:ln>
            <a:noFill/>
          </a:ln>
        </p:spPr>
        <p:style>
          <a:lnRef idx="0"/>
          <a:fillRef idx="0"/>
          <a:effectRef idx="0"/>
          <a:fontRef idx="minor"/>
        </p:style>
        <p:txBody>
          <a:bodyPr lIns="90000" rIns="90000" tIns="45000" bIns="45000"/>
          <a:p>
            <a:r>
              <a:rPr b="0" lang="en-AU" sz="4000" spc="-1" strike="noStrike">
                <a:solidFill>
                  <a:srgbClr val="ffffff"/>
                </a:solidFill>
                <a:uFill>
                  <a:solidFill>
                    <a:srgbClr val="ffffff"/>
                  </a:solidFill>
                </a:uFill>
                <a:latin typeface="Arial"/>
                <a:ea typeface="DejaVu Sans"/>
              </a:rPr>
              <a:t>Shine, Jesus, shine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Fill this land with the Father's glory</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Blaze, Spirit, blaze, </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Set our hearts on fire</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Flow, river, flow</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Flood the nations with grace and mercy</a:t>
            </a:r>
            <a:endParaRPr b="0" lang="en-AU" sz="1800" spc="-1" strike="noStrike">
              <a:solidFill>
                <a:srgbClr val="ffffff"/>
              </a:solidFill>
              <a:uFill>
                <a:solidFill>
                  <a:srgbClr val="ffffff"/>
                </a:solidFill>
              </a:uFill>
              <a:latin typeface="Arial"/>
            </a:endParaRPr>
          </a:p>
          <a:p>
            <a:r>
              <a:rPr b="0" lang="en-AU" sz="4000" spc="-1" strike="noStrike">
                <a:solidFill>
                  <a:srgbClr val="ffffff"/>
                </a:solidFill>
                <a:uFill>
                  <a:solidFill>
                    <a:srgbClr val="ffffff"/>
                  </a:solidFill>
                </a:uFill>
                <a:latin typeface="Arial"/>
                <a:ea typeface="DejaVu Sans"/>
              </a:rPr>
              <a:t>Send forth Your Word, Lord </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And let there be light</a:t>
            </a:r>
            <a:endParaRPr b="0" lang="en-AU" sz="1800" spc="-1" strike="noStrike">
              <a:solidFill>
                <a:srgbClr val="ffffff"/>
              </a:solidFill>
              <a:uFill>
                <a:solidFill>
                  <a:srgbClr val="ffffff"/>
                </a:solidFill>
              </a:uFill>
              <a:latin typeface="Arial"/>
            </a:endParaRPr>
          </a:p>
          <a:p>
            <a:pPr marL="838080" indent="-837360">
              <a:lnSpc>
                <a:spcPct val="100000"/>
              </a:lnSpc>
            </a:pPr>
            <a:r>
              <a:rPr b="0" lang="en-AU" sz="40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
        <p:nvSpPr>
          <p:cNvPr id="521" name="CustomShape 2"/>
          <p:cNvSpPr/>
          <p:nvPr/>
        </p:nvSpPr>
        <p:spPr>
          <a:xfrm>
            <a:off x="4364280" y="6309360"/>
            <a:ext cx="5066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AU" sz="1800" spc="-1" strike="noStrike">
                <a:solidFill>
                  <a:srgbClr val="ffffff"/>
                </a:solidFill>
                <a:uFill>
                  <a:solidFill>
                    <a:srgbClr val="ffffff"/>
                  </a:solidFill>
                </a:uFill>
                <a:latin typeface="Calibri"/>
                <a:ea typeface="Calibri"/>
              </a:rPr>
              <a:t>Used by Permission. CCLI License #89350 </a:t>
            </a:r>
            <a:endParaRPr b="0" lang="en-AU" sz="1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395280" y="260280"/>
            <a:ext cx="8290800" cy="5865120"/>
          </a:xfrm>
          <a:prstGeom prst="rect">
            <a:avLst/>
          </a:prstGeom>
          <a:noFill/>
          <a:ln>
            <a:noFill/>
          </a:ln>
        </p:spPr>
        <p:style>
          <a:lnRef idx="0"/>
          <a:fillRef idx="0"/>
          <a:effectRef idx="0"/>
          <a:fontRef idx="minor"/>
        </p:style>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CustomShape 1"/>
          <p:cNvSpPr/>
          <p:nvPr/>
        </p:nvSpPr>
        <p:spPr>
          <a:xfrm>
            <a:off x="622440" y="441360"/>
            <a:ext cx="8065440" cy="788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100" spc="-1" strike="noStrike">
                <a:solidFill>
                  <a:srgbClr val="ffffff"/>
                </a:solidFill>
                <a:uFill>
                  <a:solidFill>
                    <a:srgbClr val="ffffff"/>
                  </a:solidFill>
                </a:uFill>
                <a:latin typeface="Merced"/>
              </a:rPr>
              <a:t>Invitation to Prayer</a:t>
            </a:r>
            <a:endParaRPr b="0" lang="en-AU" sz="1800" spc="-1" strike="noStrike">
              <a:solidFill>
                <a:srgbClr val="ffffff"/>
              </a:solidFill>
              <a:uFill>
                <a:solidFill>
                  <a:srgbClr val="ffffff"/>
                </a:solidFill>
              </a:uFill>
              <a:latin typeface="Arial"/>
            </a:endParaRPr>
          </a:p>
        </p:txBody>
      </p:sp>
      <p:sp>
        <p:nvSpPr>
          <p:cNvPr id="599" name="CustomShape 2"/>
          <p:cNvSpPr/>
          <p:nvPr/>
        </p:nvSpPr>
        <p:spPr>
          <a:xfrm>
            <a:off x="467640" y="1676520"/>
            <a:ext cx="8424360" cy="4649040"/>
          </a:xfrm>
          <a:prstGeom prst="rect">
            <a:avLst/>
          </a:prstGeom>
          <a:noFill/>
          <a:ln>
            <a:noFill/>
          </a:ln>
        </p:spPr>
        <p:style>
          <a:lnRef idx="0"/>
          <a:fillRef idx="0"/>
          <a:effectRef idx="0"/>
          <a:fontRef idx="minor"/>
        </p:style>
        <p:txBody>
          <a:bodyPr lIns="90000" rIns="90000" tIns="45000" bIns="45000"/>
          <a:p>
            <a:pPr marL="331920" indent="-331200">
              <a:lnSpc>
                <a:spcPct val="90000"/>
              </a:lnSpc>
            </a:pPr>
            <a:r>
              <a:rPr b="0" lang="en-AU" sz="3200" spc="-1" strike="noStrike">
                <a:solidFill>
                  <a:srgbClr val="ffff00"/>
                </a:solidFill>
                <a:uFill>
                  <a:solidFill>
                    <a:srgbClr val="ffffff"/>
                  </a:solidFill>
                </a:uFill>
                <a:latin typeface="Arial"/>
              </a:rPr>
              <a:t>	</a:t>
            </a:r>
            <a:r>
              <a:rPr b="1" i="1" lang="en-AU" sz="1600" spc="-1" strike="noStrike">
                <a:solidFill>
                  <a:srgbClr val="ffff00"/>
                </a:solidFill>
                <a:uFill>
                  <a:solidFill>
                    <a:srgbClr val="ffffff"/>
                  </a:solidFill>
                </a:uFill>
                <a:latin typeface="Arial"/>
              </a:rPr>
              <a:t>All  rise and reply:</a:t>
            </a:r>
            <a:endParaRPr b="0" lang="en-AU" sz="1800" spc="-1" strike="noStrike">
              <a:solidFill>
                <a:srgbClr val="ffffff"/>
              </a:solidFill>
              <a:uFill>
                <a:solidFill>
                  <a:srgbClr val="ffffff"/>
                </a:solidFill>
              </a:uFill>
              <a:latin typeface="Arial"/>
            </a:endParaRPr>
          </a:p>
          <a:p>
            <a:pPr marL="331920" indent="-331200">
              <a:lnSpc>
                <a:spcPct val="90000"/>
              </a:lnSpc>
            </a:pPr>
            <a:endParaRPr b="0" lang="en-AU" sz="1800" spc="-1" strike="noStrike">
              <a:solidFill>
                <a:srgbClr val="ffffff"/>
              </a:solidFill>
              <a:uFill>
                <a:solidFill>
                  <a:srgbClr val="ffffff"/>
                </a:solidFill>
              </a:uFill>
              <a:latin typeface="Arial"/>
            </a:endParaRPr>
          </a:p>
          <a:p>
            <a:pPr marL="331920" indent="-331200">
              <a:lnSpc>
                <a:spcPct val="90000"/>
              </a:lnSpc>
            </a:pPr>
            <a:r>
              <a:rPr b="1" lang="en-AU" sz="3200" spc="-1" strike="noStrike">
                <a:solidFill>
                  <a:srgbClr val="ffff00"/>
                </a:solidFill>
                <a:uFill>
                  <a:solidFill>
                    <a:srgbClr val="ffffff"/>
                  </a:solidFill>
                </a:uFill>
                <a:latin typeface="Arial"/>
              </a:rPr>
              <a:t>May the Lord accept the sacrifice at your hands</a:t>
            </a:r>
            <a:endParaRPr b="0" lang="en-AU" sz="1800" spc="-1" strike="noStrike">
              <a:solidFill>
                <a:srgbClr val="ffffff"/>
              </a:solidFill>
              <a:uFill>
                <a:solidFill>
                  <a:srgbClr val="ffffff"/>
                </a:solidFill>
              </a:uFill>
              <a:latin typeface="Arial"/>
            </a:endParaRPr>
          </a:p>
          <a:p>
            <a:pPr marL="331920" indent="-331200">
              <a:lnSpc>
                <a:spcPct val="90000"/>
              </a:lnSpc>
            </a:pPr>
            <a:r>
              <a:rPr b="1" lang="en-AU" sz="3200" spc="-1" strike="noStrike">
                <a:solidFill>
                  <a:srgbClr val="ffff00"/>
                </a:solidFill>
                <a:uFill>
                  <a:solidFill>
                    <a:srgbClr val="ffffff"/>
                  </a:solidFill>
                </a:uFill>
                <a:latin typeface="Arial"/>
              </a:rPr>
              <a:t>for the praise and glory of his name,</a:t>
            </a:r>
            <a:endParaRPr b="0" lang="en-AU" sz="1800" spc="-1" strike="noStrike">
              <a:solidFill>
                <a:srgbClr val="ffffff"/>
              </a:solidFill>
              <a:uFill>
                <a:solidFill>
                  <a:srgbClr val="ffffff"/>
                </a:solidFill>
              </a:uFill>
              <a:latin typeface="Arial"/>
            </a:endParaRPr>
          </a:p>
          <a:p>
            <a:pPr marL="331920" indent="-331200">
              <a:lnSpc>
                <a:spcPct val="90000"/>
              </a:lnSpc>
            </a:pPr>
            <a:r>
              <a:rPr b="1" lang="en-AU" sz="3200" spc="-1" strike="noStrike">
                <a:solidFill>
                  <a:srgbClr val="ffff00"/>
                </a:solidFill>
                <a:uFill>
                  <a:solidFill>
                    <a:srgbClr val="ffffff"/>
                  </a:solidFill>
                </a:uFill>
                <a:latin typeface="Arial"/>
              </a:rPr>
              <a:t>for our good</a:t>
            </a:r>
            <a:endParaRPr b="0" lang="en-AU" sz="1800" spc="-1" strike="noStrike">
              <a:solidFill>
                <a:srgbClr val="ffffff"/>
              </a:solidFill>
              <a:uFill>
                <a:solidFill>
                  <a:srgbClr val="ffffff"/>
                </a:solidFill>
              </a:uFill>
              <a:latin typeface="Arial"/>
            </a:endParaRPr>
          </a:p>
          <a:p>
            <a:pPr marL="331920" indent="-331200">
              <a:lnSpc>
                <a:spcPct val="90000"/>
              </a:lnSpc>
            </a:pPr>
            <a:r>
              <a:rPr b="1" lang="en-AU" sz="3200" spc="-1" strike="noStrike">
                <a:solidFill>
                  <a:srgbClr val="ffff00"/>
                </a:solidFill>
                <a:uFill>
                  <a:solidFill>
                    <a:srgbClr val="ffffff"/>
                  </a:solidFill>
                </a:uFill>
                <a:latin typeface="Arial"/>
              </a:rPr>
              <a:t>and the good of all his holy Church.</a:t>
            </a:r>
            <a:endParaRPr b="0" lang="en-AU" sz="1800" spc="-1" strike="noStrike">
              <a:solidFill>
                <a:srgbClr val="ffffff"/>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CustomShape 1"/>
          <p:cNvSpPr/>
          <p:nvPr/>
        </p:nvSpPr>
        <p:spPr>
          <a:xfrm>
            <a:off x="457200" y="274680"/>
            <a:ext cx="8228880" cy="1142280"/>
          </a:xfrm>
          <a:prstGeom prst="rect">
            <a:avLst/>
          </a:prstGeom>
          <a:noFill/>
          <a:ln>
            <a:noFill/>
          </a:ln>
        </p:spPr>
        <p:style>
          <a:lnRef idx="0"/>
          <a:fillRef idx="0"/>
          <a:effectRef idx="0"/>
          <a:fontRef idx="minor"/>
        </p:style>
      </p:sp>
      <p:sp>
        <p:nvSpPr>
          <p:cNvPr id="601"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1332000" y="260280"/>
            <a:ext cx="6931800" cy="788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100" spc="-1" strike="noStrike">
                <a:solidFill>
                  <a:srgbClr val="ffffff"/>
                </a:solidFill>
                <a:uFill>
                  <a:solidFill>
                    <a:srgbClr val="ffffff"/>
                  </a:solidFill>
                </a:uFill>
                <a:latin typeface="Merced"/>
              </a:rPr>
              <a:t>The Eucharistic Prayer</a:t>
            </a:r>
            <a:endParaRPr b="0" lang="en-AU" sz="1800" spc="-1" strike="noStrike">
              <a:solidFill>
                <a:srgbClr val="ffffff"/>
              </a:solidFill>
              <a:uFill>
                <a:solidFill>
                  <a:srgbClr val="ffffff"/>
                </a:solidFill>
              </a:uFill>
              <a:latin typeface="Arial"/>
            </a:endParaRPr>
          </a:p>
        </p:txBody>
      </p:sp>
      <p:sp>
        <p:nvSpPr>
          <p:cNvPr id="603" name="CustomShape 2"/>
          <p:cNvSpPr/>
          <p:nvPr/>
        </p:nvSpPr>
        <p:spPr>
          <a:xfrm>
            <a:off x="755640" y="1268280"/>
            <a:ext cx="7931880" cy="4763520"/>
          </a:xfrm>
          <a:prstGeom prst="rect">
            <a:avLst/>
          </a:prstGeom>
          <a:noFill/>
          <a:ln>
            <a:noFill/>
          </a:ln>
        </p:spPr>
        <p:style>
          <a:lnRef idx="0"/>
          <a:fillRef idx="0"/>
          <a:effectRef idx="0"/>
          <a:fontRef idx="minor"/>
        </p:style>
        <p:txBody>
          <a:bodyPr lIns="90000" rIns="90000" tIns="45000" bIns="45000"/>
          <a:p>
            <a:pPr marL="331920" indent="-331200">
              <a:lnSpc>
                <a:spcPct val="100000"/>
              </a:lnSpc>
            </a:pPr>
            <a:r>
              <a:rPr b="0" lang="en-AU" sz="3300" spc="-1" strike="noStrike">
                <a:solidFill>
                  <a:srgbClr val="ffffff"/>
                </a:solidFill>
                <a:uFill>
                  <a:solidFill>
                    <a:srgbClr val="ffffff"/>
                  </a:solidFill>
                </a:uFill>
                <a:latin typeface="Arial"/>
              </a:rPr>
              <a:t>Celebrant: The Lord be with you.</a:t>
            </a:r>
            <a:endParaRPr b="0" lang="en-AU" sz="1800" spc="-1" strike="noStrike">
              <a:solidFill>
                <a:srgbClr val="ffffff"/>
              </a:solidFill>
              <a:uFill>
                <a:solidFill>
                  <a:srgbClr val="ffffff"/>
                </a:solidFill>
              </a:uFill>
              <a:latin typeface="Arial"/>
            </a:endParaRPr>
          </a:p>
          <a:p>
            <a:pPr marL="331920" indent="-331200">
              <a:lnSpc>
                <a:spcPct val="100000"/>
              </a:lnSpc>
            </a:pP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All: </a:t>
            </a:r>
            <a:r>
              <a:rPr b="1" lang="en-AU" sz="3300" spc="-1" strike="noStrike">
                <a:solidFill>
                  <a:srgbClr val="ffff00"/>
                </a:solidFill>
                <a:uFill>
                  <a:solidFill>
                    <a:srgbClr val="ffffff"/>
                  </a:solidFill>
                </a:uFill>
                <a:latin typeface="Arial"/>
              </a:rPr>
              <a:t>And with your spirit.</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28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3300" spc="-1" strike="noStrike">
                <a:solidFill>
                  <a:srgbClr val="ffffff"/>
                </a:solidFill>
                <a:uFill>
                  <a:solidFill>
                    <a:srgbClr val="ffffff"/>
                  </a:solidFill>
                </a:uFill>
                <a:latin typeface="Arial"/>
              </a:rPr>
              <a:t>Celebrant: Lift up your hearts.</a:t>
            </a:r>
            <a:endParaRPr b="0" lang="en-AU" sz="1800" spc="-1" strike="noStrike">
              <a:solidFill>
                <a:srgbClr val="ffffff"/>
              </a:solidFill>
              <a:uFill>
                <a:solidFill>
                  <a:srgbClr val="ffffff"/>
                </a:solidFill>
              </a:uFill>
              <a:latin typeface="Arial"/>
            </a:endParaRPr>
          </a:p>
          <a:p>
            <a:pPr marL="331920" indent="-331200">
              <a:lnSpc>
                <a:spcPct val="100000"/>
              </a:lnSpc>
            </a:pP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All: </a:t>
            </a:r>
            <a:r>
              <a:rPr b="1" lang="en-AU" sz="3300" spc="-1" strike="noStrike">
                <a:solidFill>
                  <a:srgbClr val="ffff00"/>
                </a:solidFill>
                <a:uFill>
                  <a:solidFill>
                    <a:srgbClr val="ffffff"/>
                  </a:solidFill>
                </a:uFill>
                <a:latin typeface="Arial"/>
              </a:rPr>
              <a:t>We lift them up to the Lord.</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28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3300" spc="-1" strike="noStrike">
                <a:solidFill>
                  <a:srgbClr val="ffffff"/>
                </a:solidFill>
                <a:uFill>
                  <a:solidFill>
                    <a:srgbClr val="ffffff"/>
                  </a:solidFill>
                </a:uFill>
                <a:latin typeface="Arial"/>
              </a:rPr>
              <a:t>Celebrant: Let us give thanks to the Lord our God.</a:t>
            </a:r>
            <a:r>
              <a:rPr b="0" lang="en-AU" sz="28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marL="331920" indent="-331200">
              <a:lnSpc>
                <a:spcPct val="100000"/>
              </a:lnSpc>
            </a:pP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All: </a:t>
            </a:r>
            <a:r>
              <a:rPr b="1" lang="en-AU" sz="3300" spc="-1" strike="noStrike">
                <a:solidFill>
                  <a:srgbClr val="ffff00"/>
                </a:solidFill>
                <a:uFill>
                  <a:solidFill>
                    <a:srgbClr val="ffffff"/>
                  </a:solidFill>
                </a:uFill>
                <a:latin typeface="Arial"/>
              </a:rPr>
              <a:t>It is right and just.</a:t>
            </a:r>
            <a:r>
              <a:rPr b="1" lang="en-AU" sz="2800" spc="-1" strike="noStrike">
                <a:solidFill>
                  <a:srgbClr val="ffff00"/>
                </a:solidFill>
                <a:uFill>
                  <a:solidFill>
                    <a:srgbClr val="ffffff"/>
                  </a:solidFill>
                </a:uFill>
                <a:latin typeface="Arial"/>
              </a:rPr>
              <a:t>	</a:t>
            </a:r>
            <a:r>
              <a:rPr b="1" lang="en-AU" sz="2800" spc="-1" strike="noStrike">
                <a:solidFill>
                  <a:srgbClr val="ffff00"/>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457200" y="274680"/>
            <a:ext cx="8228880" cy="1142280"/>
          </a:xfrm>
          <a:prstGeom prst="rect">
            <a:avLst/>
          </a:prstGeom>
          <a:noFill/>
          <a:ln>
            <a:noFill/>
          </a:ln>
        </p:spPr>
        <p:style>
          <a:lnRef idx="0"/>
          <a:fillRef idx="0"/>
          <a:effectRef idx="0"/>
          <a:fontRef idx="minor"/>
        </p:style>
      </p:sp>
      <p:sp>
        <p:nvSpPr>
          <p:cNvPr id="605"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CustomShape 1"/>
          <p:cNvSpPr/>
          <p:nvPr/>
        </p:nvSpPr>
        <p:spPr>
          <a:xfrm>
            <a:off x="395280" y="1916280"/>
            <a:ext cx="8387640" cy="338184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Holy, Holy, Holy Lord God of hosts.</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Heaven and earth are full of your glory.</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in the highest.</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Blessed is He who comes in the name of the Lord</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in the highest.</a:t>
            </a:r>
            <a:endParaRPr b="0" lang="en-AU" sz="1800" spc="-1" strike="noStrike">
              <a:solidFill>
                <a:srgbClr val="ffffff"/>
              </a:solidFill>
              <a:uFill>
                <a:solidFill>
                  <a:srgbClr val="ffffff"/>
                </a:solidFill>
              </a:uFill>
              <a:latin typeface="Arial"/>
            </a:endParaRPr>
          </a:p>
        </p:txBody>
      </p:sp>
      <p:sp>
        <p:nvSpPr>
          <p:cNvPr id="607" name="CustomShape 2"/>
          <p:cNvSpPr/>
          <p:nvPr/>
        </p:nvSpPr>
        <p:spPr>
          <a:xfrm>
            <a:off x="0" y="30492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00"/>
                </a:solidFill>
                <a:uFill>
                  <a:solidFill>
                    <a:srgbClr val="ffffff"/>
                  </a:solidFill>
                </a:uFill>
                <a:latin typeface="Arial"/>
                <a:ea typeface="DejaVu Sans"/>
              </a:rPr>
              <a:t>Holy</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00"/>
                </a:solidFill>
                <a:uFill>
                  <a:solidFill>
                    <a:srgbClr val="ffffff"/>
                  </a:solidFill>
                </a:uFill>
                <a:latin typeface="Arial"/>
                <a:ea typeface="DejaVu Sans"/>
              </a:rPr>
              <a:t>Mass for Living – Anne Maree Higgins </a:t>
            </a:r>
            <a:r>
              <a:rPr b="1" lang="en-AU" sz="1800" spc="-1" strike="noStrike">
                <a:solidFill>
                  <a:srgbClr val="ffff00"/>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08" name="CustomShape 1"/>
          <p:cNvSpPr/>
          <p:nvPr/>
        </p:nvSpPr>
        <p:spPr>
          <a:xfrm>
            <a:off x="395280" y="1916280"/>
            <a:ext cx="8387640" cy="435384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Blessed, Blessed is he who comes in the name of the Lord.</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Hosanna,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in the highest.</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Hosanna,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Hosanna in the highest.</a:t>
            </a:r>
            <a:endParaRPr b="0" lang="en-AU" sz="1800" spc="-1" strike="noStrike">
              <a:solidFill>
                <a:srgbClr val="ffffff"/>
              </a:solidFill>
              <a:uFill>
                <a:solidFill>
                  <a:srgbClr val="ffffff"/>
                </a:solidFill>
              </a:uFill>
              <a:latin typeface="Arial"/>
            </a:endParaRPr>
          </a:p>
          <a:p>
            <a:pPr>
              <a:lnSpc>
                <a:spcPct val="80000"/>
              </a:lnSpc>
            </a:pPr>
            <a:endParaRPr b="0" lang="en-AU" sz="1800" spc="-1" strike="noStrike">
              <a:solidFill>
                <a:srgbClr val="ffffff"/>
              </a:solidFill>
              <a:uFill>
                <a:solidFill>
                  <a:srgbClr val="ffffff"/>
                </a:solidFill>
              </a:uFill>
              <a:latin typeface="Arial"/>
            </a:endParaRPr>
          </a:p>
        </p:txBody>
      </p:sp>
      <p:sp>
        <p:nvSpPr>
          <p:cNvPr id="609" name="CustomShape 2"/>
          <p:cNvSpPr/>
          <p:nvPr/>
        </p:nvSpPr>
        <p:spPr>
          <a:xfrm>
            <a:off x="304920" y="30492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00"/>
                </a:solidFill>
                <a:uFill>
                  <a:solidFill>
                    <a:srgbClr val="ffffff"/>
                  </a:solidFill>
                </a:uFill>
                <a:latin typeface="Arial"/>
                <a:ea typeface="DejaVu Sans"/>
              </a:rPr>
              <a:t>Holy</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00"/>
                </a:solidFill>
                <a:uFill>
                  <a:solidFill>
                    <a:srgbClr val="ffffff"/>
                  </a:solidFill>
                </a:uFill>
                <a:latin typeface="Arial"/>
                <a:ea typeface="DejaVu Sans"/>
              </a:rPr>
              <a:t>Mass for Living – Anne Maree Higgins </a:t>
            </a:r>
            <a:r>
              <a:rPr b="1" lang="en-AU" sz="1800" spc="-1" strike="noStrike">
                <a:solidFill>
                  <a:srgbClr val="ffff00"/>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
        <p:nvSpPr>
          <p:cNvPr id="610" name="CustomShape 3"/>
          <p:cNvSpPr/>
          <p:nvPr/>
        </p:nvSpPr>
        <p:spPr>
          <a:xfrm>
            <a:off x="1066680" y="6553080"/>
            <a:ext cx="7466760" cy="272520"/>
          </a:xfrm>
          <a:prstGeom prst="rect">
            <a:avLst/>
          </a:prstGeom>
          <a:noFill/>
          <a:ln>
            <a:noFill/>
          </a:ln>
        </p:spPr>
        <p:style>
          <a:lnRef idx="0"/>
          <a:fillRef idx="0"/>
          <a:effectRef idx="0"/>
          <a:fontRef idx="minor"/>
        </p:style>
        <p:txBody>
          <a:bodyPr lIns="90000" rIns="90000" tIns="45000" bIns="45000"/>
          <a:p>
            <a:pPr algn="ctr">
              <a:lnSpc>
                <a:spcPct val="100000"/>
              </a:lnSpc>
            </a:pPr>
            <a:r>
              <a:rPr b="0" lang="en-AU" sz="1200" spc="-1" strike="noStrike">
                <a:solidFill>
                  <a:srgbClr val="ffffff"/>
                </a:solidFill>
                <a:uFill>
                  <a:solidFill>
                    <a:srgbClr val="ffffff"/>
                  </a:solidFill>
                </a:uFill>
                <a:latin typeface="Arial"/>
                <a:ea typeface="DejaVu Sans"/>
              </a:rPr>
              <a:t>Used with permission Word of Life International License Number 1028</a:t>
            </a:r>
            <a:endParaRPr b="0" lang="en-AU" sz="1800" spc="-1" strike="noStrike">
              <a:solidFill>
                <a:srgbClr val="ffffff"/>
              </a:solidFill>
              <a:uFill>
                <a:solidFill>
                  <a:srgbClr val="ffffff"/>
                </a:solidFill>
              </a:uFill>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457200" y="274680"/>
            <a:ext cx="8228880" cy="1142280"/>
          </a:xfrm>
          <a:prstGeom prst="rect">
            <a:avLst/>
          </a:prstGeom>
          <a:noFill/>
          <a:ln>
            <a:noFill/>
          </a:ln>
        </p:spPr>
        <p:style>
          <a:lnRef idx="0"/>
          <a:fillRef idx="0"/>
          <a:effectRef idx="0"/>
          <a:fontRef idx="minor"/>
        </p:style>
      </p:sp>
      <p:sp>
        <p:nvSpPr>
          <p:cNvPr id="612"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762120" y="2346480"/>
            <a:ext cx="7848000" cy="2984760"/>
          </a:xfrm>
          <a:prstGeom prst="rect">
            <a:avLst/>
          </a:prstGeom>
          <a:noFill/>
          <a:ln>
            <a:noFill/>
          </a:ln>
        </p:spPr>
        <p:style>
          <a:lnRef idx="0"/>
          <a:fillRef idx="0"/>
          <a:effectRef idx="0"/>
          <a:fontRef idx="minor"/>
        </p:style>
        <p:txBody>
          <a:bodyPr lIns="90000" rIns="90000" tIns="45000" bIns="45000"/>
          <a:p>
            <a:pPr>
              <a:lnSpc>
                <a:spcPct val="100000"/>
              </a:lnSpc>
            </a:pPr>
            <a:r>
              <a:rPr b="0" lang="en-AU" sz="4000" spc="-1" strike="noStrike">
                <a:solidFill>
                  <a:srgbClr val="ffffff"/>
                </a:solidFill>
                <a:uFill>
                  <a:solidFill>
                    <a:srgbClr val="ffffff"/>
                  </a:solidFill>
                </a:uFill>
                <a:latin typeface="Arial"/>
                <a:ea typeface="DejaVu Sans"/>
              </a:rPr>
              <a:t>We proclaim your Death, O Lord,</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and profess your Resurrection </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until you come again,</a:t>
            </a:r>
            <a:endParaRPr b="0" lang="en-AU" sz="1800" spc="-1" strike="noStrike">
              <a:solidFill>
                <a:srgbClr val="ffffff"/>
              </a:solidFill>
              <a:uFill>
                <a:solidFill>
                  <a:srgbClr val="ffffff"/>
                </a:solidFill>
              </a:uFill>
              <a:latin typeface="Arial"/>
            </a:endParaRPr>
          </a:p>
          <a:p>
            <a:pPr>
              <a:lnSpc>
                <a:spcPct val="100000"/>
              </a:lnSpc>
            </a:pPr>
            <a:r>
              <a:rPr b="0" lang="en-AU" sz="4000" spc="-1" strike="noStrike">
                <a:solidFill>
                  <a:srgbClr val="ffffff"/>
                </a:solidFill>
                <a:uFill>
                  <a:solidFill>
                    <a:srgbClr val="ffffff"/>
                  </a:solidFill>
                </a:uFill>
                <a:latin typeface="Arial"/>
                <a:ea typeface="DejaVu Sans"/>
              </a:rPr>
              <a:t>until you come again.       </a:t>
            </a:r>
            <a:endParaRPr b="0" lang="en-AU" sz="1800" spc="-1" strike="noStrike">
              <a:solidFill>
                <a:srgbClr val="ffffff"/>
              </a:solidFill>
              <a:uFill>
                <a:solidFill>
                  <a:srgbClr val="ffffff"/>
                </a:solidFill>
              </a:uFill>
              <a:latin typeface="Arial"/>
            </a:endParaRPr>
          </a:p>
        </p:txBody>
      </p:sp>
      <p:sp>
        <p:nvSpPr>
          <p:cNvPr id="614" name="CustomShape 2"/>
          <p:cNvSpPr/>
          <p:nvPr/>
        </p:nvSpPr>
        <p:spPr>
          <a:xfrm>
            <a:off x="304920" y="30492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00"/>
                </a:solidFill>
                <a:uFill>
                  <a:solidFill>
                    <a:srgbClr val="ffffff"/>
                  </a:solidFill>
                </a:uFill>
                <a:latin typeface="Arial"/>
                <a:ea typeface="DejaVu Sans"/>
              </a:rPr>
              <a:t>Memorial Acclamation</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00"/>
                </a:solidFill>
                <a:uFill>
                  <a:solidFill>
                    <a:srgbClr val="ffffff"/>
                  </a:solidFill>
                </a:uFill>
                <a:latin typeface="Arial"/>
                <a:ea typeface="DejaVu Sans"/>
              </a:rPr>
              <a:t>Mass for Living – Anne Maree Higgins </a:t>
            </a:r>
            <a:r>
              <a:rPr b="1" lang="en-AU" sz="1800" spc="-1" strike="noStrike">
                <a:solidFill>
                  <a:srgbClr val="ffff00"/>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
        <p:nvSpPr>
          <p:cNvPr id="615" name="CustomShape 3"/>
          <p:cNvSpPr/>
          <p:nvPr/>
        </p:nvSpPr>
        <p:spPr>
          <a:xfrm>
            <a:off x="1066680" y="6553080"/>
            <a:ext cx="7466760" cy="272520"/>
          </a:xfrm>
          <a:prstGeom prst="rect">
            <a:avLst/>
          </a:prstGeom>
          <a:noFill/>
          <a:ln>
            <a:noFill/>
          </a:ln>
        </p:spPr>
        <p:style>
          <a:lnRef idx="0"/>
          <a:fillRef idx="0"/>
          <a:effectRef idx="0"/>
          <a:fontRef idx="minor"/>
        </p:style>
        <p:txBody>
          <a:bodyPr lIns="90000" rIns="90000" tIns="45000" bIns="45000"/>
          <a:p>
            <a:pPr algn="ctr">
              <a:lnSpc>
                <a:spcPct val="100000"/>
              </a:lnSpc>
            </a:pPr>
            <a:r>
              <a:rPr b="0" lang="en-AU" sz="1200" spc="-1" strike="noStrike">
                <a:solidFill>
                  <a:srgbClr val="ffffff"/>
                </a:solidFill>
                <a:uFill>
                  <a:solidFill>
                    <a:srgbClr val="ffffff"/>
                  </a:solidFill>
                </a:uFill>
                <a:latin typeface="Arial"/>
                <a:ea typeface="DejaVu Sans"/>
              </a:rPr>
              <a:t>Used with permission Word of Life International License Number 1028</a:t>
            </a:r>
            <a:endParaRPr b="0" lang="en-AU" sz="1800" spc="-1" strike="noStrike">
              <a:solidFill>
                <a:srgbClr val="ffffff"/>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457200" y="274680"/>
            <a:ext cx="8228880" cy="1142280"/>
          </a:xfrm>
          <a:prstGeom prst="rect">
            <a:avLst/>
          </a:prstGeom>
          <a:noFill/>
          <a:ln>
            <a:noFill/>
          </a:ln>
        </p:spPr>
        <p:style>
          <a:lnRef idx="0"/>
          <a:fillRef idx="0"/>
          <a:effectRef idx="0"/>
          <a:fontRef idx="minor"/>
        </p:style>
      </p:sp>
      <p:sp>
        <p:nvSpPr>
          <p:cNvPr id="617"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CustomShape 1"/>
          <p:cNvSpPr/>
          <p:nvPr/>
        </p:nvSpPr>
        <p:spPr>
          <a:xfrm>
            <a:off x="762120" y="2286000"/>
            <a:ext cx="7848000" cy="1563120"/>
          </a:xfrm>
          <a:prstGeom prst="rect">
            <a:avLst/>
          </a:prstGeom>
          <a:noFill/>
          <a:ln>
            <a:noFill/>
          </a:ln>
        </p:spPr>
        <p:style>
          <a:lnRef idx="0"/>
          <a:fillRef idx="0"/>
          <a:effectRef idx="0"/>
          <a:fontRef idx="minor"/>
        </p:style>
        <p:txBody>
          <a:bodyPr lIns="90000" rIns="90000" tIns="45000" bIns="45000"/>
          <a:p>
            <a:pPr algn="ctr">
              <a:lnSpc>
                <a:spcPct val="100000"/>
              </a:lnSpc>
            </a:pPr>
            <a:r>
              <a:rPr b="0" lang="en-AU" sz="4000" spc="-1" strike="noStrike">
                <a:solidFill>
                  <a:srgbClr val="ffffff"/>
                </a:solidFill>
                <a:uFill>
                  <a:solidFill>
                    <a:srgbClr val="ffffff"/>
                  </a:solidFill>
                </a:uFill>
                <a:latin typeface="Arial"/>
                <a:ea typeface="DejaVu Sans"/>
              </a:rPr>
              <a:t>Amen, Alleluia.</a:t>
            </a:r>
            <a:endParaRPr b="0" lang="en-AU" sz="1800" spc="-1" strike="noStrike">
              <a:solidFill>
                <a:srgbClr val="ffffff"/>
              </a:solidFill>
              <a:uFill>
                <a:solidFill>
                  <a:srgbClr val="ffffff"/>
                </a:solidFill>
              </a:uFill>
              <a:latin typeface="Arial"/>
            </a:endParaRPr>
          </a:p>
          <a:p>
            <a:pPr algn="ctr">
              <a:lnSpc>
                <a:spcPct val="100000"/>
              </a:lnSpc>
            </a:pPr>
            <a:r>
              <a:rPr b="0" lang="en-AU" sz="4000" spc="-1" strike="noStrike">
                <a:solidFill>
                  <a:srgbClr val="ffffff"/>
                </a:solidFill>
                <a:uFill>
                  <a:solidFill>
                    <a:srgbClr val="ffffff"/>
                  </a:solidFill>
                </a:uFill>
                <a:latin typeface="Arial"/>
                <a:ea typeface="DejaVu Sans"/>
              </a:rPr>
              <a:t>Amen, Alleluia.</a:t>
            </a:r>
            <a:endParaRPr b="0" lang="en-AU" sz="1800" spc="-1" strike="noStrike">
              <a:solidFill>
                <a:srgbClr val="ffffff"/>
              </a:solidFill>
              <a:uFill>
                <a:solidFill>
                  <a:srgbClr val="ffffff"/>
                </a:solidFill>
              </a:uFill>
              <a:latin typeface="Arial"/>
            </a:endParaRPr>
          </a:p>
        </p:txBody>
      </p:sp>
      <p:sp>
        <p:nvSpPr>
          <p:cNvPr id="619" name="CustomShape 2"/>
          <p:cNvSpPr/>
          <p:nvPr/>
        </p:nvSpPr>
        <p:spPr>
          <a:xfrm>
            <a:off x="304920" y="30492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00"/>
                </a:solidFill>
                <a:uFill>
                  <a:solidFill>
                    <a:srgbClr val="ffffff"/>
                  </a:solidFill>
                </a:uFill>
                <a:latin typeface="Arial"/>
                <a:ea typeface="DejaVu Sans"/>
              </a:rPr>
              <a:t>Amen Alleluia</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00"/>
                </a:solidFill>
                <a:uFill>
                  <a:solidFill>
                    <a:srgbClr val="ffffff"/>
                  </a:solidFill>
                </a:uFill>
                <a:latin typeface="Arial"/>
                <a:ea typeface="DejaVu Sans"/>
              </a:rPr>
              <a:t>Mass for Living – Anne Maree Higgins</a:t>
            </a:r>
            <a:r>
              <a:rPr b="1" lang="en-AU" sz="1800" spc="-1" strike="noStrike">
                <a:solidFill>
                  <a:srgbClr val="ffff00"/>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
        <p:nvSpPr>
          <p:cNvPr id="620" name="CustomShape 3"/>
          <p:cNvSpPr/>
          <p:nvPr/>
        </p:nvSpPr>
        <p:spPr>
          <a:xfrm>
            <a:off x="1066680" y="6553080"/>
            <a:ext cx="7466760" cy="272520"/>
          </a:xfrm>
          <a:prstGeom prst="rect">
            <a:avLst/>
          </a:prstGeom>
          <a:noFill/>
          <a:ln>
            <a:noFill/>
          </a:ln>
        </p:spPr>
        <p:style>
          <a:lnRef idx="0"/>
          <a:fillRef idx="0"/>
          <a:effectRef idx="0"/>
          <a:fontRef idx="minor"/>
        </p:style>
        <p:txBody>
          <a:bodyPr lIns="90000" rIns="90000" tIns="45000" bIns="45000"/>
          <a:p>
            <a:pPr algn="ctr">
              <a:lnSpc>
                <a:spcPct val="100000"/>
              </a:lnSpc>
            </a:pPr>
            <a:r>
              <a:rPr b="0" lang="en-AU" sz="1200" spc="-1" strike="noStrike">
                <a:solidFill>
                  <a:srgbClr val="ffffff"/>
                </a:solidFill>
                <a:uFill>
                  <a:solidFill>
                    <a:srgbClr val="ffffff"/>
                  </a:solidFill>
                </a:uFill>
                <a:latin typeface="Arial"/>
                <a:ea typeface="DejaVu Sans"/>
              </a:rPr>
              <a:t>Used with permission Word of Life International License Number 1028</a:t>
            </a:r>
            <a:endParaRPr b="0" lang="en-AU" sz="1800" spc="-1" strike="noStrike">
              <a:solidFill>
                <a:srgbClr val="ffffff"/>
              </a:solidFill>
              <a:uFill>
                <a:solidFill>
                  <a:srgbClr val="ffffff"/>
                </a:solidFill>
              </a:uFill>
              <a:latin typeface="Arial"/>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457200" y="274680"/>
            <a:ext cx="8228880" cy="1142280"/>
          </a:xfrm>
          <a:prstGeom prst="rect">
            <a:avLst/>
          </a:prstGeom>
          <a:noFill/>
          <a:ln>
            <a:noFill/>
          </a:ln>
        </p:spPr>
        <p:style>
          <a:lnRef idx="0"/>
          <a:fillRef idx="0"/>
          <a:effectRef idx="0"/>
          <a:fontRef idx="minor"/>
        </p:style>
      </p:sp>
      <p:sp>
        <p:nvSpPr>
          <p:cNvPr id="622"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1042920" y="260280"/>
            <a:ext cx="7481160" cy="820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100" spc="-1" strike="noStrike">
                <a:solidFill>
                  <a:srgbClr val="ffffff"/>
                </a:solidFill>
                <a:uFill>
                  <a:solidFill>
                    <a:srgbClr val="ffffff"/>
                  </a:solidFill>
                </a:uFill>
                <a:latin typeface="Merced"/>
              </a:rPr>
              <a:t>The Communion Rite</a:t>
            </a:r>
            <a:endParaRPr b="0" lang="en-AU" sz="1800" spc="-1" strike="noStrike">
              <a:solidFill>
                <a:srgbClr val="ffffff"/>
              </a:solidFill>
              <a:uFill>
                <a:solidFill>
                  <a:srgbClr val="ffffff"/>
                </a:solidFill>
              </a:uFill>
              <a:latin typeface="Arial"/>
            </a:endParaRPr>
          </a:p>
        </p:txBody>
      </p:sp>
      <p:sp>
        <p:nvSpPr>
          <p:cNvPr id="624" name="CustomShape 2"/>
          <p:cNvSpPr/>
          <p:nvPr/>
        </p:nvSpPr>
        <p:spPr>
          <a:xfrm>
            <a:off x="395280" y="2060640"/>
            <a:ext cx="8424000" cy="3623400"/>
          </a:xfrm>
          <a:prstGeom prst="rect">
            <a:avLst/>
          </a:prstGeom>
          <a:noFill/>
          <a:ln>
            <a:noFill/>
          </a:ln>
        </p:spPr>
        <p:style>
          <a:lnRef idx="0"/>
          <a:fillRef idx="0"/>
          <a:effectRef idx="0"/>
          <a:fontRef idx="minor"/>
        </p:style>
        <p:txBody>
          <a:bodyPr lIns="90000" rIns="90000" tIns="45000" bIns="45000"/>
          <a:p>
            <a:pPr marL="331920" indent="-331200">
              <a:lnSpc>
                <a:spcPct val="100000"/>
              </a:lnSpc>
            </a:pPr>
            <a:r>
              <a:rPr b="0" lang="en-AU" sz="3200" spc="-1" strike="noStrike">
                <a:solidFill>
                  <a:srgbClr val="ffffff"/>
                </a:solidFill>
                <a:uFill>
                  <a:solidFill>
                    <a:srgbClr val="ffffff"/>
                  </a:solidFill>
                </a:uFill>
                <a:latin typeface="Arial"/>
              </a:rPr>
              <a:t>Celebrant: The peace of the Lord be with you always.</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20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3200" spc="-1" strike="noStrike">
                <a:solidFill>
                  <a:srgbClr val="ffffff"/>
                </a:solidFill>
                <a:uFill>
                  <a:solidFill>
                    <a:srgbClr val="ffffff"/>
                  </a:solidFill>
                </a:uFill>
                <a:latin typeface="Arial"/>
              </a:rPr>
              <a:t>	</a:t>
            </a:r>
            <a:r>
              <a:rPr b="0" lang="en-AU" sz="3200" spc="-1" strike="noStrike">
                <a:solidFill>
                  <a:srgbClr val="ffffff"/>
                </a:solidFill>
                <a:uFill>
                  <a:solidFill>
                    <a:srgbClr val="ffffff"/>
                  </a:solidFill>
                </a:uFill>
                <a:latin typeface="Arial"/>
              </a:rPr>
              <a:t>	</a:t>
            </a:r>
            <a:r>
              <a:rPr b="1" lang="en-AU" sz="3200" spc="-1" strike="noStrike">
                <a:solidFill>
                  <a:srgbClr val="ffffff"/>
                </a:solidFill>
                <a:uFill>
                  <a:solidFill>
                    <a:srgbClr val="ffffff"/>
                  </a:solidFill>
                </a:uFill>
                <a:latin typeface="Arial"/>
              </a:rPr>
              <a:t>All: </a:t>
            </a:r>
            <a:r>
              <a:rPr b="1" lang="en-AU" sz="3200" spc="-1" strike="noStrike">
                <a:solidFill>
                  <a:srgbClr val="ffff00"/>
                </a:solidFill>
                <a:uFill>
                  <a:solidFill>
                    <a:srgbClr val="ffffff"/>
                  </a:solidFill>
                </a:uFill>
                <a:latin typeface="Arial"/>
              </a:rPr>
              <a:t>And with your spirit.</a:t>
            </a:r>
            <a:endParaRPr b="0" lang="en-AU" sz="1800" spc="-1" strike="noStrike">
              <a:solidFill>
                <a:srgbClr val="ffffff"/>
              </a:solidFill>
              <a:uFill>
                <a:solidFill>
                  <a:srgbClr val="ffffff"/>
                </a:solidFill>
              </a:uFill>
              <a:latin typeface="Arial"/>
            </a:endParaRPr>
          </a:p>
          <a:p>
            <a:pPr marL="331920" indent="-331200">
              <a:lnSpc>
                <a:spcPct val="100000"/>
              </a:lnSpc>
            </a:pPr>
            <a:endParaRPr b="0" lang="en-AU" sz="1800" spc="-1" strike="noStrike">
              <a:solidFill>
                <a:srgbClr val="ffffff"/>
              </a:solidFill>
              <a:uFill>
                <a:solidFill>
                  <a:srgbClr val="ffffff"/>
                </a:solidFill>
              </a:uFill>
              <a:latin typeface="Arial"/>
            </a:endParaRPr>
          </a:p>
          <a:p>
            <a:pPr marL="331920" indent="-331200">
              <a:lnSpc>
                <a:spcPct val="100000"/>
              </a:lnSpc>
            </a:pPr>
            <a:r>
              <a:rPr b="0" lang="en-AU" sz="3200" spc="-1" strike="noStrike">
                <a:solidFill>
                  <a:srgbClr val="ffffff"/>
                </a:solidFill>
                <a:uFill>
                  <a:solidFill>
                    <a:srgbClr val="ffffff"/>
                  </a:solidFill>
                </a:uFill>
                <a:latin typeface="Arial"/>
              </a:rPr>
              <a:t>Celebrant/Deacon:</a:t>
            </a:r>
            <a:endParaRPr b="0" lang="en-AU" sz="1800" spc="-1" strike="noStrike">
              <a:solidFill>
                <a:srgbClr val="ffffff"/>
              </a:solidFill>
              <a:uFill>
                <a:solidFill>
                  <a:srgbClr val="ffffff"/>
                </a:solidFill>
              </a:uFill>
              <a:latin typeface="Arial"/>
            </a:endParaRPr>
          </a:p>
          <a:p>
            <a:pPr marL="331920" indent="-331200">
              <a:lnSpc>
                <a:spcPct val="100000"/>
              </a:lnSpc>
            </a:pPr>
            <a:r>
              <a:rPr b="0" lang="en-AU" sz="3200" spc="-1" strike="noStrike">
                <a:solidFill>
                  <a:srgbClr val="ffffff"/>
                </a:solidFill>
                <a:uFill>
                  <a:solidFill>
                    <a:srgbClr val="ffffff"/>
                  </a:solidFill>
                </a:uFill>
                <a:latin typeface="Arial"/>
              </a:rPr>
              <a:t>Let us offer each other the sign of peace.</a:t>
            </a:r>
            <a:endParaRPr b="0" lang="en-AU" sz="1800" spc="-1" strike="noStrike">
              <a:solidFill>
                <a:srgbClr val="ffffff"/>
              </a:solidFill>
              <a:uFill>
                <a:solidFill>
                  <a:srgbClr val="ffffff"/>
                </a:solidFill>
              </a:uFill>
              <a:latin typeface="Arial"/>
            </a:endParaRPr>
          </a:p>
          <a:p>
            <a:pPr marL="331920" indent="-331200">
              <a:lnSpc>
                <a:spcPct val="100000"/>
              </a:lnSpc>
            </a:pPr>
            <a:r>
              <a:rPr b="1" lang="en-AU" sz="20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457200" y="274680"/>
            <a:ext cx="8228880" cy="1142280"/>
          </a:xfrm>
          <a:prstGeom prst="rect">
            <a:avLst/>
          </a:prstGeom>
          <a:noFill/>
          <a:ln>
            <a:noFill/>
          </a:ln>
        </p:spPr>
        <p:style>
          <a:lnRef idx="0"/>
          <a:fillRef idx="0"/>
          <a:effectRef idx="0"/>
          <a:fontRef idx="minor"/>
        </p:style>
      </p:sp>
      <p:sp>
        <p:nvSpPr>
          <p:cNvPr id="626"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380880" y="1199160"/>
            <a:ext cx="8152560" cy="5256000"/>
          </a:xfrm>
          <a:prstGeom prst="rect">
            <a:avLst/>
          </a:prstGeom>
          <a:noFill/>
          <a:ln>
            <a:noFill/>
          </a:ln>
        </p:spPr>
        <p:style>
          <a:lnRef idx="0"/>
          <a:fillRef idx="0"/>
          <a:effectRef idx="0"/>
          <a:fontRef idx="minor"/>
        </p:style>
        <p:txBody>
          <a:bodyPr lIns="90000" rIns="90000" tIns="45000" bIns="45000"/>
          <a:p>
            <a:pPr>
              <a:lnSpc>
                <a:spcPct val="100000"/>
              </a:lnSpc>
            </a:pPr>
            <a:r>
              <a:rPr b="0" lang="en-AU" sz="3600" spc="-1" strike="noStrike">
                <a:solidFill>
                  <a:srgbClr val="ffffff"/>
                </a:solidFill>
                <a:uFill>
                  <a:solidFill>
                    <a:srgbClr val="ffffff"/>
                  </a:solidFill>
                </a:uFill>
                <a:latin typeface="Arial"/>
                <a:ea typeface="DejaVu Sans"/>
              </a:rPr>
              <a:t>Lamb of God, lamb of God;                    You take away the sins of the world, have mercy on us, Lamb of God.  </a:t>
            </a:r>
            <a:endParaRPr b="0" lang="en-AU" sz="1800" spc="-1" strike="noStrike">
              <a:solidFill>
                <a:srgbClr val="ffffff"/>
              </a:solidFill>
              <a:uFill>
                <a:solidFill>
                  <a:srgbClr val="ffffff"/>
                </a:solidFill>
              </a:uFill>
              <a:latin typeface="Arial"/>
            </a:endParaRPr>
          </a:p>
          <a:p>
            <a:pPr>
              <a:lnSpc>
                <a:spcPct val="100000"/>
              </a:lnSpc>
            </a:pPr>
            <a:r>
              <a:rPr b="0" lang="en-AU" sz="7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Lamb of God, lamb of God;                    you take away the sins of the world, have mercy on us, Lamb of God. </a:t>
            </a:r>
            <a:endParaRPr b="0" lang="en-AU" sz="1800" spc="-1" strike="noStrike">
              <a:solidFill>
                <a:srgbClr val="ffffff"/>
              </a:solidFill>
              <a:uFill>
                <a:solidFill>
                  <a:srgbClr val="ffffff"/>
                </a:solidFill>
              </a:uFill>
              <a:latin typeface="Arial"/>
            </a:endParaRPr>
          </a:p>
          <a:p>
            <a:pPr>
              <a:lnSpc>
                <a:spcPct val="100000"/>
              </a:lnSpc>
            </a:pPr>
            <a:endParaRPr b="0" lang="en-AU" sz="1800" spc="-1" strike="noStrike">
              <a:solidFill>
                <a:srgbClr val="ffffff"/>
              </a:solidFill>
              <a:uFill>
                <a:solidFill>
                  <a:srgbClr val="ffffff"/>
                </a:solidFill>
              </a:uFill>
              <a:latin typeface="Arial"/>
            </a:endParaRPr>
          </a:p>
          <a:p>
            <a:pPr>
              <a:lnSpc>
                <a:spcPct val="100000"/>
              </a:lnSpc>
            </a:pPr>
            <a:r>
              <a:rPr b="0" lang="en-AU" sz="3600" spc="-1" strike="noStrike">
                <a:solidFill>
                  <a:srgbClr val="ffffff"/>
                </a:solidFill>
                <a:uFill>
                  <a:solidFill>
                    <a:srgbClr val="ffffff"/>
                  </a:solidFill>
                </a:uFill>
                <a:latin typeface="Arial"/>
                <a:ea typeface="DejaVu Sans"/>
              </a:rPr>
              <a:t>Lamb of God, lamb of God;                    you take away the sins of the world, grant us, grant us peace.</a:t>
            </a:r>
            <a:endParaRPr b="0" lang="en-AU" sz="1800" spc="-1" strike="noStrike">
              <a:solidFill>
                <a:srgbClr val="ffffff"/>
              </a:solidFill>
              <a:uFill>
                <a:solidFill>
                  <a:srgbClr val="ffffff"/>
                </a:solidFill>
              </a:uFill>
              <a:latin typeface="Arial"/>
            </a:endParaRPr>
          </a:p>
        </p:txBody>
      </p:sp>
      <p:sp>
        <p:nvSpPr>
          <p:cNvPr id="628" name="CustomShape 2"/>
          <p:cNvSpPr/>
          <p:nvPr/>
        </p:nvSpPr>
        <p:spPr>
          <a:xfrm>
            <a:off x="304920" y="104760"/>
            <a:ext cx="9143280" cy="1088280"/>
          </a:xfrm>
          <a:prstGeom prst="rect">
            <a:avLst/>
          </a:prstGeom>
          <a:noFill/>
          <a:ln>
            <a:noFill/>
          </a:ln>
        </p:spPr>
        <p:style>
          <a:lnRef idx="0"/>
          <a:fillRef idx="0"/>
          <a:effectRef idx="0"/>
          <a:fontRef idx="minor"/>
        </p:style>
        <p:txBody>
          <a:bodyPr lIns="90000" rIns="90000" tIns="45000" bIns="45000"/>
          <a:p>
            <a:pPr algn="ctr">
              <a:lnSpc>
                <a:spcPct val="100000"/>
              </a:lnSpc>
            </a:pPr>
            <a:r>
              <a:rPr b="1" lang="en-AU" sz="4000" spc="-1" strike="noStrike">
                <a:solidFill>
                  <a:srgbClr val="ffffff"/>
                </a:solidFill>
                <a:uFill>
                  <a:solidFill>
                    <a:srgbClr val="ffffff"/>
                  </a:solidFill>
                </a:uFill>
                <a:latin typeface="Arial"/>
                <a:ea typeface="DejaVu Sans"/>
              </a:rPr>
              <a:t>Lamb of God</a:t>
            </a:r>
            <a:endParaRPr b="0" lang="en-AU" sz="1800" spc="-1" strike="noStrike">
              <a:solidFill>
                <a:srgbClr val="ffffff"/>
              </a:solidFill>
              <a:uFill>
                <a:solidFill>
                  <a:srgbClr val="ffffff"/>
                </a:solidFill>
              </a:uFill>
              <a:latin typeface="Arial"/>
            </a:endParaRPr>
          </a:p>
          <a:p>
            <a:pPr algn="ctr">
              <a:lnSpc>
                <a:spcPct val="100000"/>
              </a:lnSpc>
            </a:pPr>
            <a:r>
              <a:rPr b="0" lang="en-AU" sz="1800" spc="-1" strike="noStrike">
                <a:solidFill>
                  <a:srgbClr val="ffffff"/>
                </a:solidFill>
                <a:uFill>
                  <a:solidFill>
                    <a:srgbClr val="ffffff"/>
                  </a:solidFill>
                </a:uFill>
                <a:latin typeface="Arial"/>
                <a:ea typeface="DejaVu Sans"/>
              </a:rPr>
              <a:t>Mass for Living – Anne Maree Higgins</a:t>
            </a:r>
            <a:r>
              <a:rPr b="1" lang="en-AU" sz="1800" spc="-1" strike="noStrike">
                <a:solidFill>
                  <a:srgbClr val="ffffff"/>
                </a:solidFill>
                <a:uFill>
                  <a:solidFill>
                    <a:srgbClr val="ffffff"/>
                  </a:solidFill>
                </a:uFill>
                <a:latin typeface="Arial"/>
                <a:ea typeface="DejaVu Sans"/>
              </a:rPr>
              <a:t>    </a:t>
            </a:r>
            <a:endParaRPr b="0" lang="en-AU" sz="1800" spc="-1" strike="noStrike">
              <a:solidFill>
                <a:srgbClr val="ffffff"/>
              </a:solidFill>
              <a:uFill>
                <a:solidFill>
                  <a:srgbClr val="ffffff"/>
                </a:solidFill>
              </a:uFill>
              <a:latin typeface="Arial"/>
            </a:endParaRPr>
          </a:p>
        </p:txBody>
      </p:sp>
      <p:sp>
        <p:nvSpPr>
          <p:cNvPr id="629" name="CustomShape 3"/>
          <p:cNvSpPr/>
          <p:nvPr/>
        </p:nvSpPr>
        <p:spPr>
          <a:xfrm>
            <a:off x="1066680" y="6659640"/>
            <a:ext cx="7466760" cy="211680"/>
          </a:xfrm>
          <a:prstGeom prst="rect">
            <a:avLst/>
          </a:prstGeom>
          <a:noFill/>
          <a:ln>
            <a:noFill/>
          </a:ln>
        </p:spPr>
        <p:style>
          <a:lnRef idx="0"/>
          <a:fillRef idx="0"/>
          <a:effectRef idx="0"/>
          <a:fontRef idx="minor"/>
        </p:style>
        <p:txBody>
          <a:bodyPr lIns="90000" rIns="90000" tIns="45000" bIns="45000"/>
          <a:p>
            <a:pPr algn="ctr">
              <a:lnSpc>
                <a:spcPct val="100000"/>
              </a:lnSpc>
            </a:pPr>
            <a:r>
              <a:rPr b="0" lang="en-AU" sz="800" spc="-1" strike="noStrike">
                <a:solidFill>
                  <a:srgbClr val="ffffff"/>
                </a:solidFill>
                <a:uFill>
                  <a:solidFill>
                    <a:srgbClr val="ffffff"/>
                  </a:solidFill>
                </a:uFill>
                <a:latin typeface="Arial"/>
                <a:ea typeface="DejaVu Sans"/>
              </a:rPr>
              <a:t>Used with permission Word of Life International License Number 1028</a:t>
            </a:r>
            <a:endParaRPr b="0" lang="en-AU" sz="1800" spc="-1" strike="noStrike">
              <a:solidFill>
                <a:srgbClr val="ffffff"/>
              </a:solidFill>
              <a:uFill>
                <a:solidFill>
                  <a:srgbClr val="ffffff"/>
                </a:solidFill>
              </a:uFill>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a:off x="457200" y="274680"/>
            <a:ext cx="8228880" cy="1142280"/>
          </a:xfrm>
          <a:prstGeom prst="rect">
            <a:avLst/>
          </a:prstGeom>
          <a:noFill/>
          <a:ln>
            <a:noFill/>
          </a:ln>
        </p:spPr>
        <p:style>
          <a:lnRef idx="0"/>
          <a:fillRef idx="0"/>
          <a:effectRef idx="0"/>
          <a:fontRef idx="minor"/>
        </p:style>
      </p:sp>
      <p:sp>
        <p:nvSpPr>
          <p:cNvPr id="631"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395280" y="404640"/>
            <a:ext cx="8748000" cy="5504760"/>
          </a:xfrm>
          <a:prstGeom prst="rect">
            <a:avLst/>
          </a:prstGeom>
          <a:noFill/>
          <a:ln>
            <a:noFill/>
          </a:ln>
        </p:spPr>
        <p:style>
          <a:lnRef idx="0"/>
          <a:fillRef idx="0"/>
          <a:effectRef idx="0"/>
          <a:fontRef idx="minor"/>
        </p:style>
        <p:txBody>
          <a:bodyPr lIns="90000" rIns="90000" tIns="45000" bIns="45000"/>
          <a:p>
            <a:pPr>
              <a:lnSpc>
                <a:spcPct val="100000"/>
              </a:lnSpc>
            </a:pPr>
            <a:endParaRPr b="0" lang="en-AU" sz="1800" spc="-1" strike="noStrike">
              <a:solidFill>
                <a:srgbClr val="ffffff"/>
              </a:solidFill>
              <a:uFill>
                <a:solidFill>
                  <a:srgbClr val="ffffff"/>
                </a:solidFill>
              </a:uFill>
              <a:latin typeface="Arial"/>
            </a:endParaRPr>
          </a:p>
          <a:p>
            <a:pPr>
              <a:lnSpc>
                <a:spcPct val="100000"/>
              </a:lnSpc>
            </a:pPr>
            <a:endParaRPr b="0" lang="en-AU" sz="1800" spc="-1" strike="noStrike">
              <a:solidFill>
                <a:srgbClr val="ffffff"/>
              </a:solidFill>
              <a:uFill>
                <a:solidFill>
                  <a:srgbClr val="ffffff"/>
                </a:solidFill>
              </a:uFill>
              <a:latin typeface="Arial"/>
            </a:endParaRPr>
          </a:p>
          <a:p>
            <a:pPr>
              <a:lnSpc>
                <a:spcPct val="100000"/>
              </a:lnSpc>
            </a:pPr>
            <a:endParaRPr b="0" lang="en-AU" sz="1800" spc="-1" strike="noStrike">
              <a:solidFill>
                <a:srgbClr val="ffffff"/>
              </a:solidFill>
              <a:uFill>
                <a:solidFill>
                  <a:srgbClr val="ffffff"/>
                </a:solidFill>
              </a:uFill>
              <a:latin typeface="Arial"/>
            </a:endParaRPr>
          </a:p>
          <a:p>
            <a:pPr>
              <a:lnSpc>
                <a:spcPct val="100000"/>
              </a:lnSpc>
            </a:pPr>
            <a:r>
              <a:rPr b="0" lang="en-AU" sz="18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a:lnSpc>
                <a:spcPct val="100000"/>
              </a:lnSpc>
            </a:pPr>
            <a:r>
              <a:rPr b="0"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All: Lord, I am not worthy</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that you should enter under my roof,</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but only say the word</a:t>
            </a:r>
            <a:endParaRPr b="0" lang="en-AU" sz="1800" spc="-1" strike="noStrike">
              <a:solidFill>
                <a:srgbClr val="ffffff"/>
              </a:solidFill>
              <a:uFill>
                <a:solidFill>
                  <a:srgbClr val="ffffff"/>
                </a:solidFill>
              </a:uFill>
              <a:latin typeface="Arial"/>
            </a:endParaRPr>
          </a:p>
          <a:p>
            <a:pPr>
              <a:lnSpc>
                <a:spcPct val="100000"/>
              </a:lnSpc>
            </a:pPr>
            <a:r>
              <a:rPr b="1"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and my soul shall be healed.</a:t>
            </a:r>
            <a:endParaRPr b="0" lang="en-AU" sz="1800" spc="-1" strike="noStrike">
              <a:solidFill>
                <a:srgbClr val="ffffff"/>
              </a:solidFill>
              <a:uFill>
                <a:solidFill>
                  <a:srgbClr val="ffffff"/>
                </a:solidFill>
              </a:uFill>
              <a:latin typeface="Arial"/>
            </a:endParaRPr>
          </a:p>
          <a:p>
            <a:pPr>
              <a:lnSpc>
                <a:spcPct val="100000"/>
              </a:lnSpc>
            </a:pPr>
            <a:endParaRPr b="0" lang="en-AU" sz="1800" spc="-1" strike="noStrike">
              <a:solidFill>
                <a:srgbClr val="ffffff"/>
              </a:solidFill>
              <a:uFill>
                <a:solidFill>
                  <a:srgbClr val="ffffff"/>
                </a:solidFill>
              </a:uFill>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CustomShape 1"/>
          <p:cNvSpPr/>
          <p:nvPr/>
        </p:nvSpPr>
        <p:spPr>
          <a:xfrm>
            <a:off x="457200" y="274680"/>
            <a:ext cx="8228880" cy="1142280"/>
          </a:xfrm>
          <a:prstGeom prst="rect">
            <a:avLst/>
          </a:prstGeom>
          <a:noFill/>
          <a:ln>
            <a:noFill/>
          </a:ln>
        </p:spPr>
        <p:style>
          <a:lnRef idx="0"/>
          <a:fillRef idx="0"/>
          <a:effectRef idx="0"/>
          <a:fontRef idx="minor"/>
        </p:style>
      </p:sp>
      <p:sp>
        <p:nvSpPr>
          <p:cNvPr id="634"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rPr>
              <a:t>EAT THIS BREAD</a:t>
            </a:r>
            <a:endParaRPr b="0" lang="en-AU" sz="1800" spc="-1" strike="noStrike">
              <a:solidFill>
                <a:srgbClr val="ffffff"/>
              </a:solidFill>
              <a:uFill>
                <a:solidFill>
                  <a:srgbClr val="ffffff"/>
                </a:solidFill>
              </a:uFill>
              <a:latin typeface="Arial"/>
            </a:endParaRPr>
          </a:p>
        </p:txBody>
      </p:sp>
      <p:sp>
        <p:nvSpPr>
          <p:cNvPr id="63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3200" spc="-1" strike="noStrike">
                <a:solidFill>
                  <a:srgbClr val="ffffff"/>
                </a:solidFill>
                <a:uFill>
                  <a:solidFill>
                    <a:srgbClr val="ffffff"/>
                  </a:solidFill>
                </a:uFill>
                <a:latin typeface="Arial"/>
              </a:rPr>
              <a:t>Eat this bread, Drink this cup</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rPr>
              <a:t> </a:t>
            </a:r>
            <a:r>
              <a:rPr b="0" lang="en-AU" sz="3200" spc="-1" strike="noStrike">
                <a:solidFill>
                  <a:srgbClr val="ffffff"/>
                </a:solidFill>
                <a:uFill>
                  <a:solidFill>
                    <a:srgbClr val="ffffff"/>
                  </a:solidFill>
                </a:uFill>
                <a:latin typeface="Arial"/>
              </a:rPr>
              <a:t>Come to him and never be hungry.</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rPr>
              <a:t> </a:t>
            </a:r>
            <a:r>
              <a:rPr b="0" lang="en-AU" sz="3200" spc="-1" strike="noStrike">
                <a:solidFill>
                  <a:srgbClr val="ffffff"/>
                </a:solidFill>
                <a:uFill>
                  <a:solidFill>
                    <a:srgbClr val="ffffff"/>
                  </a:solidFill>
                </a:uFill>
                <a:latin typeface="Arial"/>
              </a:rPr>
              <a:t>Eat this bread, Drink this cup,</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3200" spc="-1" strike="noStrike">
                <a:solidFill>
                  <a:srgbClr val="ffffff"/>
                </a:solidFill>
                <a:uFill>
                  <a:solidFill>
                    <a:srgbClr val="ffffff"/>
                  </a:solidFill>
                </a:uFill>
                <a:latin typeface="Arial"/>
              </a:rPr>
              <a:t> </a:t>
            </a:r>
            <a:r>
              <a:rPr b="0" lang="en-AU" sz="3200" spc="-1" strike="noStrike">
                <a:solidFill>
                  <a:srgbClr val="ffffff"/>
                </a:solidFill>
                <a:uFill>
                  <a:solidFill>
                    <a:srgbClr val="ffffff"/>
                  </a:solidFill>
                </a:uFill>
                <a:latin typeface="Arial"/>
              </a:rPr>
              <a:t>Trust in him and you will not thirst.</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CustomShape 1"/>
          <p:cNvSpPr/>
          <p:nvPr/>
        </p:nvSpPr>
        <p:spPr>
          <a:xfrm>
            <a:off x="457200" y="274680"/>
            <a:ext cx="8228880" cy="1142280"/>
          </a:xfrm>
          <a:prstGeom prst="rect">
            <a:avLst/>
          </a:prstGeom>
          <a:noFill/>
          <a:ln>
            <a:noFill/>
          </a:ln>
        </p:spPr>
        <p:style>
          <a:lnRef idx="0"/>
          <a:fillRef idx="0"/>
          <a:effectRef idx="0"/>
          <a:fontRef idx="minor"/>
        </p:style>
      </p:sp>
      <p:sp>
        <p:nvSpPr>
          <p:cNvPr id="638"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539640" y="333360"/>
            <a:ext cx="8135280" cy="6534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000" spc="-1" strike="noStrike">
                <a:solidFill>
                  <a:srgbClr val="ffffff"/>
                </a:solidFill>
                <a:uFill>
                  <a:solidFill>
                    <a:srgbClr val="ffffff"/>
                  </a:solidFill>
                </a:uFill>
                <a:latin typeface="Merced"/>
              </a:rPr>
              <a:t>Introduction</a:t>
            </a:r>
            <a:endParaRPr b="0" lang="en-AU" sz="1800" spc="-1" strike="noStrike">
              <a:solidFill>
                <a:srgbClr val="ffffff"/>
              </a:solidFill>
              <a:uFill>
                <a:solidFill>
                  <a:srgbClr val="ffffff"/>
                </a:solidFill>
              </a:uFill>
              <a:latin typeface="Arial"/>
            </a:endParaRPr>
          </a:p>
        </p:txBody>
      </p:sp>
      <p:sp>
        <p:nvSpPr>
          <p:cNvPr id="523" name="CustomShape 2"/>
          <p:cNvSpPr/>
          <p:nvPr/>
        </p:nvSpPr>
        <p:spPr>
          <a:xfrm>
            <a:off x="395640" y="1124640"/>
            <a:ext cx="7931880" cy="4715640"/>
          </a:xfrm>
          <a:prstGeom prst="rect">
            <a:avLst/>
          </a:prstGeom>
          <a:noFill/>
          <a:ln>
            <a:noFill/>
          </a:ln>
        </p:spPr>
        <p:style>
          <a:lnRef idx="0"/>
          <a:fillRef idx="0"/>
          <a:effectRef idx="0"/>
          <a:fontRef idx="minor"/>
        </p:style>
        <p:txBody>
          <a:bodyPr lIns="90000" rIns="90000" tIns="45000" bIns="45000"/>
          <a:p>
            <a:r>
              <a:rPr b="0" lang="en-AU" sz="3200" spc="-1" strike="noStrike">
                <a:solidFill>
                  <a:srgbClr val="ffffff"/>
                </a:solidFill>
                <a:uFill>
                  <a:solidFill>
                    <a:srgbClr val="ffffff"/>
                  </a:solidFill>
                </a:uFill>
                <a:latin typeface="Arial"/>
              </a:rPr>
              <a:t>Celebrant: </a:t>
            </a:r>
            <a:endParaRPr b="0" lang="en-AU" sz="1800" spc="-1" strike="noStrike">
              <a:solidFill>
                <a:srgbClr val="ffffff"/>
              </a:solidFill>
              <a:uFill>
                <a:solidFill>
                  <a:srgbClr val="ffffff"/>
                </a:solidFill>
              </a:uFill>
              <a:latin typeface="Arial"/>
            </a:endParaRPr>
          </a:p>
          <a:p>
            <a:pPr>
              <a:lnSpc>
                <a:spcPct val="90000"/>
              </a:lnSpc>
            </a:pPr>
            <a:r>
              <a:rPr b="0" lang="en-AU" sz="3200" spc="-1" strike="noStrike">
                <a:solidFill>
                  <a:srgbClr val="ffffff"/>
                </a:solidFill>
                <a:uFill>
                  <a:solidFill>
                    <a:srgbClr val="ffffff"/>
                  </a:solidFill>
                </a:uFill>
                <a:latin typeface="Arial"/>
              </a:rPr>
              <a:t>In the name of the Father, and of the Son, </a:t>
            </a:r>
            <a:endParaRPr b="0" lang="en-AU" sz="1800" spc="-1" strike="noStrike">
              <a:solidFill>
                <a:srgbClr val="ffffff"/>
              </a:solidFill>
              <a:uFill>
                <a:solidFill>
                  <a:srgbClr val="ffffff"/>
                </a:solidFill>
              </a:uFill>
              <a:latin typeface="Arial"/>
            </a:endParaRPr>
          </a:p>
          <a:p>
            <a:pPr>
              <a:lnSpc>
                <a:spcPct val="90000"/>
              </a:lnSpc>
            </a:pPr>
            <a:r>
              <a:rPr b="0" lang="en-AU" sz="3200" spc="-1" strike="noStrike">
                <a:solidFill>
                  <a:srgbClr val="ffffff"/>
                </a:solidFill>
                <a:uFill>
                  <a:solidFill>
                    <a:srgbClr val="ffffff"/>
                  </a:solidFill>
                </a:uFill>
                <a:latin typeface="Arial"/>
              </a:rPr>
              <a:t>and of the Holy Spirit.</a:t>
            </a:r>
            <a:endParaRPr b="0" lang="en-AU" sz="1800" spc="-1" strike="noStrike">
              <a:solidFill>
                <a:srgbClr val="ffffff"/>
              </a:solidFill>
              <a:uFill>
                <a:solidFill>
                  <a:srgbClr val="ffffff"/>
                </a:solidFill>
              </a:uFill>
              <a:latin typeface="Arial"/>
            </a:endParaRPr>
          </a:p>
          <a:p>
            <a:pPr>
              <a:lnSpc>
                <a:spcPct val="90000"/>
              </a:lnSpc>
            </a:pPr>
            <a:r>
              <a:rPr b="0" lang="en-AU" sz="32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a:lnSpc>
                <a:spcPct val="90000"/>
              </a:lnSpc>
            </a:pPr>
            <a:r>
              <a:rPr b="1" lang="en-AU" sz="3200" spc="-1" strike="noStrike">
                <a:solidFill>
                  <a:srgbClr val="ffff00"/>
                </a:solidFill>
                <a:uFill>
                  <a:solidFill>
                    <a:srgbClr val="ffffff"/>
                  </a:solidFill>
                </a:uFill>
                <a:latin typeface="Arial"/>
              </a:rPr>
              <a:t>All:</a:t>
            </a:r>
            <a:r>
              <a:rPr b="1"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Amen.</a:t>
            </a:r>
            <a:endParaRPr b="0" lang="en-AU" sz="1800" spc="-1" strike="noStrike">
              <a:solidFill>
                <a:srgbClr val="ffffff"/>
              </a:solidFill>
              <a:uFill>
                <a:solidFill>
                  <a:srgbClr val="ffffff"/>
                </a:solidFill>
              </a:uFill>
              <a:latin typeface="Arial"/>
            </a:endParaRPr>
          </a:p>
          <a:p>
            <a:pPr>
              <a:lnSpc>
                <a:spcPct val="90000"/>
              </a:lnSpc>
            </a:pPr>
            <a:endParaRPr b="0" lang="en-AU" sz="1800" spc="-1" strike="noStrike">
              <a:solidFill>
                <a:srgbClr val="ffffff"/>
              </a:solidFill>
              <a:uFill>
                <a:solidFill>
                  <a:srgbClr val="ffffff"/>
                </a:solidFill>
              </a:uFill>
              <a:latin typeface="Arial"/>
            </a:endParaRPr>
          </a:p>
          <a:p>
            <a:pPr>
              <a:lnSpc>
                <a:spcPct val="90000"/>
              </a:lnSpc>
            </a:pPr>
            <a:r>
              <a:rPr b="0" lang="en-AU" sz="14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a:lnSpc>
                <a:spcPct val="90000"/>
              </a:lnSpc>
            </a:pPr>
            <a:r>
              <a:rPr b="0" lang="en-AU" sz="3200" spc="-1" strike="noStrike">
                <a:solidFill>
                  <a:srgbClr val="ffffff"/>
                </a:solidFill>
                <a:uFill>
                  <a:solidFill>
                    <a:srgbClr val="ffffff"/>
                  </a:solidFill>
                </a:uFill>
                <a:latin typeface="Arial"/>
              </a:rPr>
              <a:t>Celebrant: The Lord be with you.</a:t>
            </a:r>
            <a:endParaRPr b="0" lang="en-AU" sz="1800" spc="-1" strike="noStrike">
              <a:solidFill>
                <a:srgbClr val="ffffff"/>
              </a:solidFill>
              <a:uFill>
                <a:solidFill>
                  <a:srgbClr val="ffffff"/>
                </a:solidFill>
              </a:uFill>
              <a:latin typeface="Arial"/>
            </a:endParaRPr>
          </a:p>
          <a:p>
            <a:pPr>
              <a:lnSpc>
                <a:spcPct val="90000"/>
              </a:lnSpc>
            </a:pPr>
            <a:r>
              <a:rPr b="0" lang="en-AU" sz="3200" spc="-1" strike="noStrike">
                <a:solidFill>
                  <a:srgbClr val="ffffff"/>
                </a:solidFill>
                <a:uFill>
                  <a:solidFill>
                    <a:srgbClr val="ffffff"/>
                  </a:solidFill>
                </a:uFill>
                <a:latin typeface="Arial"/>
              </a:rPr>
              <a:t>	</a:t>
            </a:r>
            <a:endParaRPr b="0" lang="en-AU" sz="1800" spc="-1" strike="noStrike">
              <a:solidFill>
                <a:srgbClr val="ffffff"/>
              </a:solidFill>
              <a:uFill>
                <a:solidFill>
                  <a:srgbClr val="ffffff"/>
                </a:solidFill>
              </a:uFill>
              <a:latin typeface="Arial"/>
            </a:endParaRPr>
          </a:p>
          <a:p>
            <a:pPr>
              <a:lnSpc>
                <a:spcPct val="90000"/>
              </a:lnSpc>
            </a:pPr>
            <a:r>
              <a:rPr b="1" lang="en-AU" sz="3200" spc="-1" strike="noStrike">
                <a:solidFill>
                  <a:srgbClr val="ffff00"/>
                </a:solidFill>
                <a:uFill>
                  <a:solidFill>
                    <a:srgbClr val="ffffff"/>
                  </a:solidFill>
                </a:uFill>
                <a:latin typeface="Arial"/>
              </a:rPr>
              <a:t>All:</a:t>
            </a:r>
            <a:r>
              <a:rPr b="1" lang="en-AU" sz="3200" spc="-1" strike="noStrike">
                <a:solidFill>
                  <a:srgbClr val="ffff00"/>
                </a:solidFill>
                <a:uFill>
                  <a:solidFill>
                    <a:srgbClr val="ffffff"/>
                  </a:solidFill>
                </a:uFill>
                <a:latin typeface="Arial"/>
              </a:rPr>
              <a:t>	</a:t>
            </a:r>
            <a:r>
              <a:rPr b="1" lang="en-AU" sz="3200" spc="-1" strike="noStrike">
                <a:solidFill>
                  <a:srgbClr val="ffff00"/>
                </a:solidFill>
                <a:uFill>
                  <a:solidFill>
                    <a:srgbClr val="ffffff"/>
                  </a:solidFill>
                </a:uFill>
                <a:latin typeface="Arial"/>
              </a:rPr>
              <a:t>And with your spirit.</a:t>
            </a:r>
            <a:endParaRPr b="0" lang="en-AU" sz="18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39" name="TextShape 1"/>
          <p:cNvSpPr txBox="1"/>
          <p:nvPr/>
        </p:nvSpPr>
        <p:spPr>
          <a:xfrm>
            <a:off x="0" y="272520"/>
            <a:ext cx="9144720" cy="1555200"/>
          </a:xfrm>
          <a:prstGeom prst="rect">
            <a:avLst/>
          </a:prstGeom>
          <a:noFill/>
          <a:ln>
            <a:noFill/>
          </a:ln>
        </p:spPr>
        <p:txBody>
          <a:bodyPr lIns="0" rIns="0" tIns="0" bIns="0" anchor="ctr"/>
          <a:p>
            <a:pPr algn="ctr"/>
            <a:r>
              <a:rPr b="0" lang="en-AU" sz="4000" spc="-1" strike="noStrike">
                <a:solidFill>
                  <a:srgbClr val="ffffff"/>
                </a:solidFill>
                <a:uFill>
                  <a:solidFill>
                    <a:srgbClr val="ffffff"/>
                  </a:solidFill>
                </a:uFill>
                <a:latin typeface="Arial"/>
              </a:rPr>
              <a:t>You are mine</a:t>
            </a:r>
            <a:r>
              <a:rPr b="0" lang="en-AU" sz="4000" spc="-1" strike="noStrike">
                <a:solidFill>
                  <a:srgbClr val="ffffff"/>
                </a:solidFill>
                <a:uFill>
                  <a:solidFill>
                    <a:srgbClr val="ffffff"/>
                  </a:solidFill>
                </a:uFill>
                <a:latin typeface="Arial"/>
              </a:rPr>
              <a:t>
</a:t>
            </a:r>
            <a:r>
              <a:rPr b="0" lang="en-AU" sz="1300" spc="-1" strike="noStrike">
                <a:solidFill>
                  <a:srgbClr val="99ff66"/>
                </a:solidFill>
                <a:uFill>
                  <a:solidFill>
                    <a:srgbClr val="ffffff"/>
                  </a:solidFill>
                </a:uFill>
                <a:latin typeface="Arial"/>
              </a:rPr>
              <a:t>(David Haas)</a:t>
            </a:r>
            <a:endParaRPr b="0" lang="en-AU" sz="4400" spc="-1" strike="noStrike">
              <a:solidFill>
                <a:srgbClr val="ffffff"/>
              </a:solidFill>
              <a:uFill>
                <a:solidFill>
                  <a:srgbClr val="ffffff"/>
                </a:solidFill>
              </a:uFill>
              <a:latin typeface="Arial"/>
            </a:endParaRPr>
          </a:p>
        </p:txBody>
      </p:sp>
      <p:sp>
        <p:nvSpPr>
          <p:cNvPr id="640" name="TextShape 2"/>
          <p:cNvSpPr txBox="1"/>
          <p:nvPr/>
        </p:nvSpPr>
        <p:spPr>
          <a:xfrm>
            <a:off x="0" y="1696680"/>
            <a:ext cx="9144720" cy="489816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I will come to you in the silence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lift you from all your fear</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You will hear My voice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claim you as My choice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Be still, and know I am near</a:t>
            </a:r>
            <a:endParaRPr b="0" lang="en-AU" sz="3200" spc="-1" strike="noStrike">
              <a:solidFill>
                <a:srgbClr val="ffffff"/>
              </a:solidFill>
              <a:uFill>
                <a:solidFill>
                  <a:srgbClr val="ffffff"/>
                </a:solidFill>
              </a:uFill>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1"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42"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I am hope for all who are hopeless</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am eyes for all who long to see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In the shadows of the night,</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be your light</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Come and rest in 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 </a:t>
            </a:r>
            <a:endParaRPr b="0" lang="en-AU" sz="3200" spc="-1" strike="noStrike">
              <a:solidFill>
                <a:srgbClr val="ffffff"/>
              </a:solidFill>
              <a:uFill>
                <a:solidFill>
                  <a:srgbClr val="ffffff"/>
                </a:solidFill>
              </a:uFill>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3"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44"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Do not be afraid, I am with you</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have called you each by name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Come and follow 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bring you home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love you and you are mine</a:t>
            </a:r>
            <a:endParaRPr b="0" lang="en-AU" sz="3200" spc="-1" strike="noStrike">
              <a:solidFill>
                <a:srgbClr val="ffffff"/>
              </a:solidFill>
              <a:uFill>
                <a:solidFill>
                  <a:srgbClr val="ffffff"/>
                </a:solidFill>
              </a:uFill>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5"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46"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I am strength for all the despairing</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Healing for the ones who dwell in shame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All the blind will see, </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The lame will all run free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And all will know My name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 </a:t>
            </a:r>
            <a:endParaRPr b="0" lang="en-AU" sz="3200" spc="-1" strike="noStrike">
              <a:solidFill>
                <a:srgbClr val="ffffff"/>
              </a:solidFill>
              <a:uFill>
                <a:solidFill>
                  <a:srgbClr val="ffffff"/>
                </a:solidFill>
              </a:uFill>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7"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48"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Do not be afraid, I am with you</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have called you each by name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Come and follow 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bring you home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love you and you are mine</a:t>
            </a:r>
            <a:endParaRPr b="0" lang="en-AU" sz="3200" spc="-1" strike="noStrike">
              <a:solidFill>
                <a:srgbClr val="ffffff"/>
              </a:solidFill>
              <a:uFill>
                <a:solidFill>
                  <a:srgbClr val="ffffff"/>
                </a:solidFill>
              </a:uFill>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49"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50"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I am the Word that leads all to freedom</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am the peace the world cannot give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call your name, </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Embracing all your pain</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Stand up, now, walk, and live</a:t>
            </a:r>
            <a:endParaRPr b="0" lang="en-AU" sz="3200" spc="-1" strike="noStrike">
              <a:solidFill>
                <a:srgbClr val="ffffff"/>
              </a:solidFill>
              <a:uFill>
                <a:solidFill>
                  <a:srgbClr val="ffffff"/>
                </a:solidFill>
              </a:uFill>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51" name="TextShape 1"/>
          <p:cNvSpPr txBox="1"/>
          <p:nvPr/>
        </p:nvSpPr>
        <p:spPr>
          <a:xfrm>
            <a:off x="0" y="272520"/>
            <a:ext cx="9144720" cy="1144440"/>
          </a:xfrm>
          <a:prstGeom prst="rect">
            <a:avLst/>
          </a:prstGeom>
          <a:noFill/>
          <a:ln>
            <a:noFill/>
          </a:ln>
        </p:spPr>
        <p:txBody>
          <a:bodyPr lIns="0" rIns="0" tIns="0" bIns="0" anchor="ctr"/>
          <a:p>
            <a:pPr algn="ctr"/>
            <a:endParaRPr b="0" lang="en-AU" sz="4400" spc="-1" strike="noStrike">
              <a:solidFill>
                <a:srgbClr val="ffffff"/>
              </a:solidFill>
              <a:uFill>
                <a:solidFill>
                  <a:srgbClr val="ffffff"/>
                </a:solidFill>
              </a:uFill>
              <a:latin typeface="Arial"/>
            </a:endParaRPr>
          </a:p>
        </p:txBody>
      </p:sp>
      <p:sp>
        <p:nvSpPr>
          <p:cNvPr id="652" name="TextShape 2"/>
          <p:cNvSpPr txBox="1"/>
          <p:nvPr/>
        </p:nvSpPr>
        <p:spPr>
          <a:xfrm>
            <a:off x="0" y="1696680"/>
            <a:ext cx="9144720" cy="5094000"/>
          </a:xfrm>
          <a:prstGeom prst="rect">
            <a:avLst/>
          </a:prstGeom>
          <a:noFill/>
          <a:ln>
            <a:noFill/>
          </a:ln>
        </p:spPr>
        <p:txBody>
          <a:bodyPr lIns="0" rIns="0" tIns="0" bIns="0"/>
          <a:p>
            <a:pPr marL="107640"/>
            <a:r>
              <a:rPr b="0" lang="en-AU" sz="3600" spc="-1" strike="noStrike">
                <a:solidFill>
                  <a:srgbClr val="ffffff"/>
                </a:solidFill>
                <a:uFill>
                  <a:solidFill>
                    <a:srgbClr val="ffffff"/>
                  </a:solidFill>
                </a:uFill>
                <a:latin typeface="Arial"/>
              </a:rPr>
              <a:t>Do not be afraid, I am with you</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have called you each by name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Come and follow 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will bring you home</a:t>
            </a:r>
            <a:endParaRPr b="0" lang="en-AU" sz="3200" spc="-1" strike="noStrike">
              <a:solidFill>
                <a:srgbClr val="ffffff"/>
              </a:solidFill>
              <a:uFill>
                <a:solidFill>
                  <a:srgbClr val="ffffff"/>
                </a:solidFill>
              </a:uFill>
              <a:latin typeface="Arial"/>
            </a:endParaRPr>
          </a:p>
          <a:p>
            <a:pPr marL="107640"/>
            <a:r>
              <a:rPr b="0" lang="en-AU" sz="3600" spc="-1" strike="noStrike">
                <a:solidFill>
                  <a:srgbClr val="ffffff"/>
                </a:solidFill>
                <a:uFill>
                  <a:solidFill>
                    <a:srgbClr val="ffffff"/>
                  </a:solidFill>
                </a:uFill>
                <a:latin typeface="Arial"/>
              </a:rPr>
              <a:t>I love you and you are mine</a:t>
            </a:r>
            <a:endParaRPr b="0" lang="en-AU" sz="3200" spc="-1" strike="noStrike">
              <a:solidFill>
                <a:srgbClr val="ffffff"/>
              </a:solidFill>
              <a:uFill>
                <a:solidFill>
                  <a:srgbClr val="ffffff"/>
                </a:solidFill>
              </a:uFill>
              <a:latin typeface="Arial"/>
            </a:endParaRPr>
          </a:p>
        </p:txBody>
      </p:sp>
      <p:sp>
        <p:nvSpPr>
          <p:cNvPr id="653" name="CustomShape 3"/>
          <p:cNvSpPr/>
          <p:nvPr/>
        </p:nvSpPr>
        <p:spPr>
          <a:xfrm>
            <a:off x="2229120" y="5834880"/>
            <a:ext cx="4686120" cy="641520"/>
          </a:xfrm>
          <a:prstGeom prst="rect">
            <a:avLst/>
          </a:prstGeom>
          <a:noFill/>
          <a:ln>
            <a:noFill/>
          </a:ln>
        </p:spPr>
        <p:style>
          <a:lnRef idx="0"/>
          <a:fillRef idx="0"/>
          <a:effectRef idx="0"/>
          <a:fontRef idx="minor"/>
        </p:style>
        <p:txBody>
          <a:bodyPr lIns="90000" rIns="90000" tIns="46800" bIns="46800"/>
          <a:p>
            <a:pPr algn="ctr">
              <a:lnSpc>
                <a:spcPct val="100000"/>
              </a:lnSpc>
            </a:pPr>
            <a:r>
              <a:rPr b="0" lang="en-AU" sz="1200" spc="-1" strike="noStrike">
                <a:solidFill>
                  <a:srgbClr val="ffffff"/>
                </a:solidFill>
                <a:uFill>
                  <a:solidFill>
                    <a:srgbClr val="ffffff"/>
                  </a:solidFill>
                </a:uFill>
                <a:latin typeface="Arial"/>
              </a:rPr>
              <a:t>“</a:t>
            </a:r>
            <a:r>
              <a:rPr b="0" lang="en-AU" sz="1200" spc="-1" strike="noStrike">
                <a:solidFill>
                  <a:srgbClr val="ffffff"/>
                </a:solidFill>
                <a:uFill>
                  <a:solidFill>
                    <a:srgbClr val="ffffff"/>
                  </a:solidFill>
                </a:uFill>
                <a:latin typeface="Arial"/>
              </a:rPr>
              <a:t>You are mine” Words &amp; music by David Haas</a:t>
            </a:r>
            <a:endParaRPr b="0" lang="en-AU" sz="2180" spc="-1" strike="noStrike">
              <a:solidFill>
                <a:srgbClr val="ffffff"/>
              </a:solidFill>
              <a:uFill>
                <a:solidFill>
                  <a:srgbClr val="ffffff"/>
                </a:solidFill>
              </a:uFill>
              <a:latin typeface="Arial"/>
            </a:endParaRPr>
          </a:p>
          <a:p>
            <a:pPr algn="ctr">
              <a:lnSpc>
                <a:spcPct val="100000"/>
              </a:lnSpc>
            </a:pPr>
            <a:r>
              <a:rPr b="0" lang="en-AU" sz="1200" spc="-1" strike="noStrike">
                <a:solidFill>
                  <a:srgbClr val="ffffff"/>
                </a:solidFill>
                <a:uFill>
                  <a:solidFill>
                    <a:srgbClr val="ffffff"/>
                  </a:solidFill>
                </a:uFill>
                <a:latin typeface="Arial"/>
              </a:rPr>
              <a:t>© 1991 GIA Publishing Inc</a:t>
            </a:r>
            <a:endParaRPr b="0" lang="en-AU" sz="2180" spc="-1" strike="noStrike">
              <a:solidFill>
                <a:srgbClr val="ffffff"/>
              </a:solidFill>
              <a:uFill>
                <a:solidFill>
                  <a:srgbClr val="ffffff"/>
                </a:solidFill>
              </a:uFill>
              <a:latin typeface="Arial"/>
            </a:endParaRPr>
          </a:p>
          <a:p>
            <a:pPr algn="ctr">
              <a:lnSpc>
                <a:spcPct val="100000"/>
              </a:lnSpc>
            </a:pPr>
            <a:r>
              <a:rPr b="0" lang="en-US" sz="1200" spc="-1" strike="noStrike">
                <a:solidFill>
                  <a:srgbClr val="ffffff"/>
                </a:solidFill>
                <a:uFill>
                  <a:solidFill>
                    <a:srgbClr val="ffffff"/>
                  </a:solidFill>
                </a:uFill>
                <a:latin typeface="Arial"/>
              </a:rPr>
              <a:t>Used by Permission L'Sing #625620</a:t>
            </a:r>
            <a:endParaRPr b="0" lang="en-AU" sz="2180" spc="-1" strike="noStrike">
              <a:solidFill>
                <a:srgbClr val="ffffff"/>
              </a:solidFill>
              <a:uFill>
                <a:solidFill>
                  <a:srgbClr val="ffffff"/>
                </a:solidFill>
              </a:uFill>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54" name="CustomShape 1"/>
          <p:cNvSpPr/>
          <p:nvPr/>
        </p:nvSpPr>
        <p:spPr>
          <a:xfrm>
            <a:off x="456480" y="274680"/>
            <a:ext cx="8229960" cy="114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p>
            <a:pPr algn="ctr">
              <a:lnSpc>
                <a:spcPct val="100000"/>
              </a:lnSpc>
            </a:pPr>
            <a:r>
              <a:rPr b="1" lang="en-US" sz="4000" spc="-1" strike="noStrike">
                <a:solidFill>
                  <a:srgbClr val="ffff66"/>
                </a:solidFill>
                <a:uFill>
                  <a:solidFill>
                    <a:srgbClr val="ffffff"/>
                  </a:solidFill>
                </a:uFill>
                <a:latin typeface="Verdana"/>
                <a:ea typeface="DejaVu Sans"/>
              </a:rPr>
              <a:t>Take and Eat</a:t>
            </a:r>
            <a:endParaRPr b="0" lang="en-AU" sz="1960" spc="-1" strike="noStrike">
              <a:solidFill>
                <a:srgbClr val="000000"/>
              </a:solidFill>
              <a:uFill>
                <a:solidFill>
                  <a:srgbClr val="ffffff"/>
                </a:solidFill>
              </a:uFill>
              <a:latin typeface="Arial"/>
            </a:endParaRPr>
          </a:p>
          <a:p>
            <a:pPr algn="ctr">
              <a:lnSpc>
                <a:spcPct val="100000"/>
              </a:lnSpc>
            </a:pPr>
            <a:r>
              <a:rPr b="1" lang="en-US" sz="1100" spc="-1" strike="noStrike">
                <a:solidFill>
                  <a:srgbClr val="99ffff"/>
                </a:solidFill>
                <a:uFill>
                  <a:solidFill>
                    <a:srgbClr val="ffffff"/>
                  </a:solidFill>
                </a:uFill>
                <a:latin typeface="Verdana"/>
                <a:ea typeface="DejaVu Sans"/>
              </a:rPr>
              <a:t>(Michael Joncas)</a:t>
            </a:r>
            <a:endParaRPr b="0" lang="en-AU" sz="1960" spc="-1" strike="noStrike">
              <a:solidFill>
                <a:srgbClr val="000000"/>
              </a:solidFill>
              <a:uFill>
                <a:solidFill>
                  <a:srgbClr val="ffffff"/>
                </a:solidFill>
              </a:uFill>
              <a:latin typeface="Arial"/>
            </a:endParaRPr>
          </a:p>
        </p:txBody>
      </p:sp>
      <p:sp>
        <p:nvSpPr>
          <p:cNvPr id="655" name="CustomShape 2"/>
          <p:cNvSpPr/>
          <p:nvPr/>
        </p:nvSpPr>
        <p:spPr>
          <a:xfrm>
            <a:off x="380160" y="1675800"/>
            <a:ext cx="8229960" cy="4525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p>
            <a:pPr algn="ctr">
              <a:lnSpc>
                <a:spcPct val="100000"/>
              </a:lnSpc>
            </a:pPr>
            <a:r>
              <a:rPr b="0" lang="en-US" sz="3600" spc="-1" strike="noStrike">
                <a:solidFill>
                  <a:srgbClr val="ffffff"/>
                </a:solidFill>
                <a:uFill>
                  <a:solidFill>
                    <a:srgbClr val="ffffff"/>
                  </a:solidFill>
                </a:uFill>
                <a:latin typeface="Verdana"/>
                <a:ea typeface="DejaVu Sans"/>
              </a:rPr>
              <a:t>Take and Eat, Take and Eat, </a:t>
            </a:r>
            <a:endParaRPr b="0" lang="en-AU" sz="1960" spc="-1" strike="noStrike">
              <a:solidFill>
                <a:srgbClr val="000000"/>
              </a:solidFill>
              <a:uFill>
                <a:solidFill>
                  <a:srgbClr val="ffffff"/>
                </a:solidFill>
              </a:uFill>
              <a:latin typeface="Arial"/>
            </a:endParaRPr>
          </a:p>
          <a:p>
            <a:pPr algn="ctr">
              <a:lnSpc>
                <a:spcPct val="100000"/>
              </a:lnSpc>
            </a:pPr>
            <a:r>
              <a:rPr b="0" lang="en-US" sz="3600" spc="-1" strike="noStrike">
                <a:solidFill>
                  <a:srgbClr val="ffffff"/>
                </a:solidFill>
                <a:uFill>
                  <a:solidFill>
                    <a:srgbClr val="ffffff"/>
                  </a:solidFill>
                </a:uFill>
                <a:latin typeface="Verdana"/>
              </a:rPr>
              <a:t>This is my body given up for you.</a:t>
            </a:r>
            <a:endParaRPr b="0" lang="en-AU" sz="1960" spc="-1" strike="noStrike">
              <a:solidFill>
                <a:srgbClr val="000000"/>
              </a:solidFill>
              <a:uFill>
                <a:solidFill>
                  <a:srgbClr val="ffffff"/>
                </a:solidFill>
              </a:uFill>
              <a:latin typeface="Arial"/>
            </a:endParaRPr>
          </a:p>
          <a:p>
            <a:pPr algn="ctr">
              <a:lnSpc>
                <a:spcPct val="100000"/>
              </a:lnSpc>
            </a:pPr>
            <a:r>
              <a:rPr b="0" lang="en-US" sz="3600" spc="-1" strike="noStrike">
                <a:solidFill>
                  <a:srgbClr val="ffffff"/>
                </a:solidFill>
                <a:uFill>
                  <a:solidFill>
                    <a:srgbClr val="ffffff"/>
                  </a:solidFill>
                </a:uFill>
                <a:latin typeface="Verdana"/>
              </a:rPr>
              <a:t>Take and drink, Take and drink, </a:t>
            </a:r>
            <a:endParaRPr b="0" lang="en-AU" sz="1960" spc="-1" strike="noStrike">
              <a:solidFill>
                <a:srgbClr val="000000"/>
              </a:solidFill>
              <a:uFill>
                <a:solidFill>
                  <a:srgbClr val="ffffff"/>
                </a:solidFill>
              </a:uFill>
              <a:latin typeface="Arial"/>
            </a:endParaRPr>
          </a:p>
          <a:p>
            <a:pPr algn="ctr">
              <a:lnSpc>
                <a:spcPct val="100000"/>
              </a:lnSpc>
            </a:pPr>
            <a:r>
              <a:rPr b="0" lang="en-US" sz="3600" spc="-1" strike="noStrike">
                <a:solidFill>
                  <a:srgbClr val="ffffff"/>
                </a:solidFill>
                <a:uFill>
                  <a:solidFill>
                    <a:srgbClr val="ffffff"/>
                  </a:solidFill>
                </a:uFill>
                <a:latin typeface="Verdana"/>
              </a:rPr>
              <a:t>This is my blood given up for you.</a:t>
            </a:r>
            <a:endParaRPr b="0" lang="en-AU" sz="1960" spc="-1" strike="noStrike">
              <a:solidFill>
                <a:srgbClr val="000000"/>
              </a:solidFill>
              <a:uFill>
                <a:solidFill>
                  <a:srgbClr val="ffffff"/>
                </a:solidFill>
              </a:uFill>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56"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57"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Word that spoke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and light was made;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seed that died to be reborn;</a:t>
            </a:r>
            <a:endParaRPr b="0" lang="en-AU" sz="4350" spc="-1" strike="noStrike">
              <a:solidFill>
                <a:srgbClr val="ffffff"/>
              </a:solidFill>
              <a:uFill>
                <a:solidFill>
                  <a:srgbClr val="ffffff"/>
                </a:solidFill>
              </a:uFill>
              <a:latin typeface="Verdana"/>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58"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59"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bread that comes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from heaven above;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vine that fills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your cup with joy.</a:t>
            </a:r>
            <a:endParaRPr b="0" lang="en-AU" sz="4350" spc="-1" strike="noStrike">
              <a:solidFill>
                <a:srgbClr val="ffffff"/>
              </a:solidFill>
              <a:uFill>
                <a:solidFill>
                  <a:srgbClr val="ffffff"/>
                </a:solidFill>
              </a:uFill>
              <a:latin typeface="Verdana"/>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0"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61"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rPr>
              <a:t>Take and eat, take and eat,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body given up for you.</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Take and drink, take and drink,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blood, given up for you.</a:t>
            </a:r>
            <a:endParaRPr b="0" lang="en-AU" sz="4350" spc="-1" strike="noStrike">
              <a:solidFill>
                <a:srgbClr val="ffffff"/>
              </a:solidFill>
              <a:uFill>
                <a:solidFill>
                  <a:srgbClr val="ffffff"/>
                </a:solidFill>
              </a:uFill>
              <a:latin typeface="Verdana"/>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2"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63"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Lamb that takes away your sin;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gate that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guards you night and day. </a:t>
            </a:r>
            <a:endParaRPr b="0" lang="en-AU" sz="4350" spc="-1" strike="noStrike">
              <a:solidFill>
                <a:srgbClr val="ffffff"/>
              </a:solidFill>
              <a:uFill>
                <a:solidFill>
                  <a:srgbClr val="ffffff"/>
                </a:solidFill>
              </a:uFill>
              <a:latin typeface="Verdana"/>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4"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65"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You are my flock;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You know the shepherd’s voice.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You are my own;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your ransom is my blood</a:t>
            </a:r>
            <a:endParaRPr b="0" lang="en-AU" sz="4350" spc="-1" strike="noStrike">
              <a:solidFill>
                <a:srgbClr val="ffffff"/>
              </a:solidFill>
              <a:uFill>
                <a:solidFill>
                  <a:srgbClr val="ffffff"/>
                </a:solidFill>
              </a:uFill>
              <a:latin typeface="Verdana"/>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6"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67"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rPr>
              <a:t>Take and eat, take and eat,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body given up for you.</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Take and drink, take and drink,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blood, given up for you.</a:t>
            </a:r>
            <a:endParaRPr b="0" lang="en-AU" sz="4350" spc="-1" strike="noStrike">
              <a:solidFill>
                <a:srgbClr val="ffffff"/>
              </a:solidFill>
              <a:uFill>
                <a:solidFill>
                  <a:srgbClr val="ffffff"/>
                </a:solidFill>
              </a:uFill>
              <a:latin typeface="Verdana"/>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68"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69"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cornerstone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that God has laid,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A chosen stone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and precious in his eyes.</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 </a:t>
            </a:r>
            <a:endParaRPr b="0" lang="en-AU" sz="4350" spc="-1" strike="noStrike">
              <a:solidFill>
                <a:srgbClr val="ffffff"/>
              </a:solidFill>
              <a:uFill>
                <a:solidFill>
                  <a:srgbClr val="ffffff"/>
                </a:solidFill>
              </a:uFill>
              <a:latin typeface="Verdana"/>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0"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71"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You are God’s dwelling place;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on me you rest,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Like living stones,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a temple for God’s praise.</a:t>
            </a:r>
            <a:endParaRPr b="0" lang="en-AU" sz="4350" spc="-1" strike="noStrike">
              <a:solidFill>
                <a:srgbClr val="ffffff"/>
              </a:solidFill>
              <a:uFill>
                <a:solidFill>
                  <a:srgbClr val="ffffff"/>
                </a:solidFill>
              </a:uFill>
              <a:latin typeface="Verdana"/>
            </a:endParaRPr>
          </a:p>
        </p:txBody>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2"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73"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rPr>
              <a:t>Take and eat, take and eat,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body given up for you.</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Take and drink, take and drink,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blood, given up for you.</a:t>
            </a:r>
            <a:endParaRPr b="0" lang="en-AU" sz="4350" spc="-1" strike="noStrike">
              <a:solidFill>
                <a:srgbClr val="ffffff"/>
              </a:solidFill>
              <a:uFill>
                <a:solidFill>
                  <a:srgbClr val="ffffff"/>
                </a:solidFill>
              </a:uFill>
              <a:latin typeface="Verdana"/>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4"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75"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200" spc="-1" strike="noStrike">
                <a:solidFill>
                  <a:srgbClr val="ffffff"/>
                </a:solidFill>
                <a:uFill>
                  <a:solidFill>
                    <a:srgbClr val="ffffff"/>
                  </a:solidFill>
                </a:uFill>
                <a:latin typeface="Verdana"/>
                <a:ea typeface="DejaVu Sans"/>
              </a:rPr>
              <a:t>I am the light that came into the world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200" spc="-1" strike="noStrike">
                <a:solidFill>
                  <a:srgbClr val="ffffff"/>
                </a:solidFill>
                <a:uFill>
                  <a:solidFill>
                    <a:srgbClr val="ffffff"/>
                  </a:solidFill>
                </a:uFill>
                <a:latin typeface="Verdana"/>
                <a:ea typeface="DejaVu Sans"/>
              </a:rPr>
              <a:t>I am the light that darkness cannot hide;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200" spc="-1" strike="noStrike">
                <a:solidFill>
                  <a:srgbClr val="ffffff"/>
                </a:solidFill>
                <a:uFill>
                  <a:solidFill>
                    <a:srgbClr val="ffffff"/>
                  </a:solidFill>
                </a:uFill>
                <a:latin typeface="Verdana"/>
                <a:ea typeface="DejaVu Sans"/>
              </a:rPr>
              <a:t>I am the morning star that never sets;</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200" spc="-1" strike="noStrike">
                <a:solidFill>
                  <a:srgbClr val="ffffff"/>
                </a:solidFill>
                <a:uFill>
                  <a:solidFill>
                    <a:srgbClr val="ffffff"/>
                  </a:solidFill>
                </a:uFill>
                <a:latin typeface="Verdana"/>
                <a:ea typeface="DejaVu Sans"/>
              </a:rPr>
              <a:t>Lift up your face, in you my light will shine</a:t>
            </a:r>
            <a:endParaRPr b="0" lang="en-AU" sz="4350" spc="-1" strike="noStrike">
              <a:solidFill>
                <a:srgbClr val="ffffff"/>
              </a:solidFill>
              <a:uFill>
                <a:solidFill>
                  <a:srgbClr val="ffffff"/>
                </a:solidFill>
              </a:uFill>
              <a:latin typeface="Verdana"/>
            </a:endParaRPr>
          </a:p>
        </p:txBody>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6"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77"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rPr>
              <a:t>Take and eat, take and eat,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body given up for you.</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Take and drink, take and drink,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blood, given up for you.</a:t>
            </a:r>
            <a:endParaRPr b="0" lang="en-AU" sz="4350" spc="-1" strike="noStrike">
              <a:solidFill>
                <a:srgbClr val="ffffff"/>
              </a:solidFill>
              <a:uFill>
                <a:solidFill>
                  <a:srgbClr val="ffffff"/>
                </a:solidFill>
              </a:uFill>
              <a:latin typeface="Verdana"/>
            </a:endParaRPr>
          </a:p>
        </p:txBody>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78"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79"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First and Last, the Living One;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Lord who died that you might live;</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I am the Bridegroom, this my wedding song.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ea typeface="DejaVu Sans"/>
              </a:rPr>
              <a:t>You are my bride, come to the marriage feast.</a:t>
            </a:r>
            <a:endParaRPr b="0" lang="en-AU" sz="4350" spc="-1" strike="noStrike">
              <a:solidFill>
                <a:srgbClr val="ffffff"/>
              </a:solidFill>
              <a:uFill>
                <a:solidFill>
                  <a:srgbClr val="ffffff"/>
                </a:solidFill>
              </a:uFill>
              <a:latin typeface="Verdana"/>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24" name="CustomShape 1"/>
          <p:cNvSpPr/>
          <p:nvPr/>
        </p:nvSpPr>
        <p:spPr>
          <a:xfrm>
            <a:off x="456480" y="269280"/>
            <a:ext cx="8228160" cy="114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8880" bIns="0" anchor="ctr"/>
          <a:p>
            <a:pPr algn="ctr">
              <a:lnSpc>
                <a:spcPct val="93000"/>
              </a:lnSpc>
            </a:pPr>
            <a:r>
              <a:rPr b="1" lang="en-AU" sz="4400" spc="-1" strike="noStrike">
                <a:solidFill>
                  <a:srgbClr val="ffff66"/>
                </a:solidFill>
                <a:uFill>
                  <a:solidFill>
                    <a:srgbClr val="ffffff"/>
                  </a:solidFill>
                </a:uFill>
                <a:latin typeface="Verdana"/>
                <a:ea typeface="DejaVu Sans"/>
              </a:rPr>
              <a:t>Gloria</a:t>
            </a:r>
            <a:endParaRPr b="0" lang="en-AU" sz="1800" spc="-1" strike="noStrike">
              <a:solidFill>
                <a:srgbClr val="ffffff"/>
              </a:solidFill>
              <a:uFill>
                <a:solidFill>
                  <a:srgbClr val="ffffff"/>
                </a:solidFill>
              </a:uFill>
              <a:latin typeface="Arial"/>
            </a:endParaRPr>
          </a:p>
        </p:txBody>
      </p:sp>
      <p:sp>
        <p:nvSpPr>
          <p:cNvPr id="525" name="CustomShape 2"/>
          <p:cNvSpPr/>
          <p:nvPr/>
        </p:nvSpPr>
        <p:spPr>
          <a:xfrm>
            <a:off x="-360" y="1694880"/>
            <a:ext cx="9144360" cy="5094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35280" bIns="0"/>
          <a:p>
            <a:pPr marL="342720" indent="-226800" algn="ctr">
              <a:lnSpc>
                <a:spcPct val="93000"/>
              </a:lnSpc>
            </a:pPr>
            <a:r>
              <a:rPr b="0" lang="en-AU" sz="3600" spc="-1" strike="noStrike">
                <a:solidFill>
                  <a:srgbClr val="ffffff"/>
                </a:solidFill>
                <a:uFill>
                  <a:solidFill>
                    <a:srgbClr val="ffffff"/>
                  </a:solidFill>
                </a:uFill>
                <a:latin typeface="Verdana"/>
                <a:ea typeface="DejaVu Sans"/>
              </a:rPr>
              <a:t>Glory to God in the highest,</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and on earth peace to people of good will.</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We praise you, we bless you, </a:t>
            </a:r>
            <a:endParaRPr b="0" lang="en-AU" sz="1800" spc="-1" strike="noStrike">
              <a:solidFill>
                <a:srgbClr val="ffffff"/>
              </a:solidFill>
              <a:uFill>
                <a:solidFill>
                  <a:srgbClr val="ffffff"/>
                </a:solidFill>
              </a:uFill>
              <a:latin typeface="Arial"/>
            </a:endParaRPr>
          </a:p>
          <a:p>
            <a:pPr marL="342720" indent="-226800" algn="ctr">
              <a:lnSpc>
                <a:spcPct val="93000"/>
              </a:lnSpc>
            </a:pPr>
            <a:r>
              <a:rPr b="0" lang="en-AU" sz="3600" spc="-1" strike="noStrike">
                <a:solidFill>
                  <a:srgbClr val="ffffff"/>
                </a:solidFill>
                <a:uFill>
                  <a:solidFill>
                    <a:srgbClr val="ffffff"/>
                  </a:solidFill>
                </a:uFill>
                <a:latin typeface="Verdana"/>
                <a:ea typeface="DejaVu Sans"/>
              </a:rPr>
              <a:t>we adore you, we glorify you,</a:t>
            </a:r>
            <a:endParaRPr b="0" lang="en-AU"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680" name="TextShape 1"/>
          <p:cNvSpPr txBox="1"/>
          <p:nvPr/>
        </p:nvSpPr>
        <p:spPr>
          <a:xfrm>
            <a:off x="0" y="272520"/>
            <a:ext cx="9140400" cy="1142280"/>
          </a:xfrm>
          <a:prstGeom prst="rect">
            <a:avLst/>
          </a:prstGeom>
          <a:noFill/>
          <a:ln>
            <a:noFill/>
          </a:ln>
        </p:spPr>
        <p:txBody>
          <a:bodyPr lIns="0" rIns="0" tIns="0" bIns="0" anchor="ctr"/>
          <a:p>
            <a:pPr algn="ctr"/>
            <a:endParaRPr b="1" lang="en-AU" sz="4450" spc="-1" strike="noStrike">
              <a:solidFill>
                <a:srgbClr val="ffff66"/>
              </a:solidFill>
              <a:uFill>
                <a:solidFill>
                  <a:srgbClr val="ffffff"/>
                </a:solidFill>
              </a:uFill>
              <a:latin typeface="Verdana"/>
            </a:endParaRPr>
          </a:p>
        </p:txBody>
      </p:sp>
      <p:sp>
        <p:nvSpPr>
          <p:cNvPr id="681" name="TextShape 2"/>
          <p:cNvSpPr txBox="1"/>
          <p:nvPr/>
        </p:nvSpPr>
        <p:spPr>
          <a:xfrm>
            <a:off x="0" y="1698480"/>
            <a:ext cx="9140400" cy="3972960"/>
          </a:xfrm>
          <a:prstGeom prst="rect">
            <a:avLst/>
          </a:prstGeom>
          <a:noFill/>
          <a:ln>
            <a:noFill/>
          </a:ln>
        </p:spPr>
        <p:txBody>
          <a:bodyPr lIns="0" rIns="0" tIns="35280" bIns="0"/>
          <a:p>
            <a:pPr marL="342720" indent="-338040" algn="ctr">
              <a:lnSpc>
                <a:spcPct val="93000"/>
              </a:lnSpc>
            </a:pPr>
            <a:r>
              <a:rPr b="0" lang="en-US" sz="3600" spc="-1" strike="noStrike">
                <a:solidFill>
                  <a:srgbClr val="ffffff"/>
                </a:solidFill>
                <a:uFill>
                  <a:solidFill>
                    <a:srgbClr val="ffffff"/>
                  </a:solidFill>
                </a:uFill>
                <a:latin typeface="Verdana"/>
              </a:rPr>
              <a:t>Take and eat, take and eat,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body given up for you.</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Take and drink, take and drink, </a:t>
            </a:r>
            <a:endParaRPr b="0" lang="en-AU" sz="4350" spc="-1" strike="noStrike">
              <a:solidFill>
                <a:srgbClr val="ffffff"/>
              </a:solidFill>
              <a:uFill>
                <a:solidFill>
                  <a:srgbClr val="ffffff"/>
                </a:solidFill>
              </a:uFill>
              <a:latin typeface="Verdana"/>
            </a:endParaRPr>
          </a:p>
          <a:p>
            <a:pPr marL="342720" indent="-338040" algn="ctr">
              <a:lnSpc>
                <a:spcPct val="93000"/>
              </a:lnSpc>
            </a:pPr>
            <a:r>
              <a:rPr b="0" lang="en-US" sz="3600" spc="-1" strike="noStrike">
                <a:solidFill>
                  <a:srgbClr val="ffffff"/>
                </a:solidFill>
                <a:uFill>
                  <a:solidFill>
                    <a:srgbClr val="ffffff"/>
                  </a:solidFill>
                </a:uFill>
                <a:latin typeface="Verdana"/>
              </a:rPr>
              <a:t>this is my blood, given up for you.</a:t>
            </a:r>
            <a:endParaRPr b="0" lang="en-AU" sz="4350" spc="-1" strike="noStrike">
              <a:solidFill>
                <a:srgbClr val="ffffff"/>
              </a:solidFill>
              <a:uFill>
                <a:solidFill>
                  <a:srgbClr val="ffffff"/>
                </a:solidFill>
              </a:uFill>
              <a:latin typeface="Verdana"/>
            </a:endParaRPr>
          </a:p>
        </p:txBody>
      </p:sp>
      <p:sp>
        <p:nvSpPr>
          <p:cNvPr id="682" name="CustomShape 3"/>
          <p:cNvSpPr/>
          <p:nvPr/>
        </p:nvSpPr>
        <p:spPr>
          <a:xfrm>
            <a:off x="653760" y="5818680"/>
            <a:ext cx="7903440" cy="641520"/>
          </a:xfrm>
          <a:prstGeom prst="rect">
            <a:avLst/>
          </a:prstGeom>
          <a:noFill/>
          <a:ln>
            <a:noFill/>
          </a:ln>
        </p:spPr>
        <p:style>
          <a:lnRef idx="0"/>
          <a:fillRef idx="0"/>
          <a:effectRef idx="0"/>
          <a:fontRef idx="minor"/>
        </p:style>
        <p:txBody>
          <a:bodyPr lIns="90000" rIns="90000" tIns="46800" bIns="46800"/>
          <a:p>
            <a:pPr algn="ctr"/>
            <a:r>
              <a:rPr b="0" lang="en-AU" sz="1200" spc="-1" strike="noStrike">
                <a:solidFill>
                  <a:srgbClr val="ffffff"/>
                </a:solidFill>
                <a:uFill>
                  <a:solidFill>
                    <a:srgbClr val="ffffff"/>
                  </a:solidFill>
                </a:uFill>
                <a:latin typeface="Arial"/>
              </a:rPr>
              <a:t>“</a:t>
            </a:r>
            <a:r>
              <a:rPr b="0" lang="en-AU" sz="1200" spc="-1" strike="noStrike">
                <a:solidFill>
                  <a:srgbClr val="ffffff"/>
                </a:solidFill>
                <a:uFill>
                  <a:solidFill>
                    <a:srgbClr val="ffffff"/>
                  </a:solidFill>
                </a:uFill>
                <a:latin typeface="Arial"/>
              </a:rPr>
              <a:t>Take and eat” words and music by Michael Joncas</a:t>
            </a:r>
            <a:endParaRPr b="0" lang="en-AU" sz="1960" spc="-1" strike="noStrike">
              <a:solidFill>
                <a:srgbClr val="ffffff"/>
              </a:solidFill>
              <a:uFill>
                <a:solidFill>
                  <a:srgbClr val="ffffff"/>
                </a:solidFill>
              </a:uFill>
              <a:latin typeface="Arial"/>
            </a:endParaRPr>
          </a:p>
          <a:p>
            <a:pPr algn="ctr"/>
            <a:r>
              <a:rPr b="0" lang="en-AU" sz="1200" spc="-1" strike="noStrike">
                <a:solidFill>
                  <a:srgbClr val="ffffff"/>
                </a:solidFill>
                <a:uFill>
                  <a:solidFill>
                    <a:srgbClr val="ffffff"/>
                  </a:solidFill>
                </a:uFill>
                <a:latin typeface="Arial"/>
              </a:rPr>
              <a:t>©GIA Publications, Inc. Tune: 1989, GIA Publications, Inc.</a:t>
            </a:r>
            <a:endParaRPr b="0" lang="en-AU" sz="1960" spc="-1" strike="noStrike">
              <a:solidFill>
                <a:srgbClr val="ffffff"/>
              </a:solidFill>
              <a:uFill>
                <a:solidFill>
                  <a:srgbClr val="ffffff"/>
                </a:solidFill>
              </a:uFill>
              <a:latin typeface="Arial"/>
            </a:endParaRPr>
          </a:p>
          <a:p>
            <a:pPr algn="ctr"/>
            <a:r>
              <a:rPr b="0" lang="en-AU" sz="1200" spc="-1" strike="noStrike">
                <a:solidFill>
                  <a:srgbClr val="ffffff"/>
                </a:solidFill>
                <a:uFill>
                  <a:solidFill>
                    <a:srgbClr val="ffffff"/>
                  </a:solidFill>
                </a:uFill>
                <a:latin typeface="Arial"/>
              </a:rPr>
              <a:t>Used with permission, L'Sing #625620</a:t>
            </a:r>
            <a:endParaRPr b="0" lang="en-AU" sz="1960" spc="-1" strike="noStrike">
              <a:solidFill>
                <a:srgbClr val="ffffff"/>
              </a:solidFill>
              <a:uFill>
                <a:solidFill>
                  <a:srgbClr val="ffffff"/>
                </a:solidFill>
              </a:uFill>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AU" sz="4400" spc="-1" strike="noStrike">
                <a:solidFill>
                  <a:srgbClr val="ffffff"/>
                </a:solidFill>
                <a:uFill>
                  <a:solidFill>
                    <a:srgbClr val="ffffff"/>
                  </a:solidFill>
                </a:uFill>
                <a:latin typeface="Arial"/>
                <a:ea typeface="MS PGothic"/>
              </a:rPr>
              <a:t>WE ARE ONE BODY</a:t>
            </a:r>
            <a:endParaRPr b="0" lang="en-AU" sz="1800" spc="-1" strike="noStrike">
              <a:solidFill>
                <a:srgbClr val="ffffff"/>
              </a:solidFill>
              <a:uFill>
                <a:solidFill>
                  <a:srgbClr val="ffffff"/>
                </a:solidFill>
              </a:uFill>
              <a:latin typeface="Arial"/>
            </a:endParaRPr>
          </a:p>
        </p:txBody>
      </p:sp>
      <p:sp>
        <p:nvSpPr>
          <p:cNvPr id="6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we do not stand alone.</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he came that we might have life.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85" name="CustomShape 1"/>
          <p:cNvSpPr/>
          <p:nvPr/>
        </p:nvSpPr>
        <p:spPr>
          <a:xfrm>
            <a:off x="457200" y="274680"/>
            <a:ext cx="8228880" cy="1142280"/>
          </a:xfrm>
          <a:prstGeom prst="rect">
            <a:avLst/>
          </a:prstGeom>
          <a:noFill/>
          <a:ln>
            <a:noFill/>
          </a:ln>
        </p:spPr>
        <p:style>
          <a:lnRef idx="0"/>
          <a:fillRef idx="0"/>
          <a:effectRef idx="0"/>
          <a:fontRef idx="minor"/>
        </p:style>
      </p:sp>
      <p:sp>
        <p:nvSpPr>
          <p:cNvPr id="6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ea typeface="MS PGothic"/>
              </a:rPr>
              <a:t>When you eat my body and you drink my blood,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will live in you and you will live in my love.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When you eat my body and you drink my blood,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will live in you and you will live in my love.</a:t>
            </a:r>
            <a:endParaRPr b="0" lang="en-AU" sz="1800" spc="-1" strike="noStrike">
              <a:solidFill>
                <a:srgbClr val="ffffff"/>
              </a:solidFill>
              <a:uFill>
                <a:solidFill>
                  <a:srgbClr val="ffffff"/>
                </a:solidFill>
              </a:uFill>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87" name="CustomShape 1"/>
          <p:cNvSpPr/>
          <p:nvPr/>
        </p:nvSpPr>
        <p:spPr>
          <a:xfrm>
            <a:off x="457200" y="274680"/>
            <a:ext cx="8228880" cy="1142280"/>
          </a:xfrm>
          <a:prstGeom prst="rect">
            <a:avLst/>
          </a:prstGeom>
          <a:noFill/>
          <a:ln>
            <a:noFill/>
          </a:ln>
        </p:spPr>
        <p:style>
          <a:lnRef idx="0"/>
          <a:fillRef idx="0"/>
          <a:effectRef idx="0"/>
          <a:fontRef idx="minor"/>
        </p:style>
      </p:sp>
      <p:sp>
        <p:nvSpPr>
          <p:cNvPr id="6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we do not stand alone.</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he came that we might have life.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89" name="CustomShape 1"/>
          <p:cNvSpPr/>
          <p:nvPr/>
        </p:nvSpPr>
        <p:spPr>
          <a:xfrm>
            <a:off x="457200" y="274680"/>
            <a:ext cx="8228880" cy="1142280"/>
          </a:xfrm>
          <a:prstGeom prst="rect">
            <a:avLst/>
          </a:prstGeom>
          <a:noFill/>
          <a:ln>
            <a:noFill/>
          </a:ln>
        </p:spPr>
        <p:style>
          <a:lnRef idx="0"/>
          <a:fillRef idx="0"/>
          <a:effectRef idx="0"/>
          <a:fontRef idx="minor"/>
        </p:style>
      </p:sp>
      <p:sp>
        <p:nvSpPr>
          <p:cNvPr id="6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ea typeface="MS PGothic"/>
              </a:rPr>
              <a:t>Can you hear them crying, can you feel their pain?</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Will you feed my hungry, will you help my lame?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See the unborn baby, the forgotten one,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they are not forsaken, they are not unloved.</a:t>
            </a:r>
            <a:endParaRPr b="0" lang="en-AU" sz="1800" spc="-1" strike="noStrike">
              <a:solidFill>
                <a:srgbClr val="ffffff"/>
              </a:solidFill>
              <a:uFill>
                <a:solidFill>
                  <a:srgbClr val="ffffff"/>
                </a:solidFill>
              </a:uFill>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91" name="CustomShape 1"/>
          <p:cNvSpPr/>
          <p:nvPr/>
        </p:nvSpPr>
        <p:spPr>
          <a:xfrm>
            <a:off x="457200" y="274680"/>
            <a:ext cx="8228880" cy="1142280"/>
          </a:xfrm>
          <a:prstGeom prst="rect">
            <a:avLst/>
          </a:prstGeom>
          <a:noFill/>
          <a:ln>
            <a:noFill/>
          </a:ln>
        </p:spPr>
        <p:style>
          <a:lnRef idx="0"/>
          <a:fillRef idx="0"/>
          <a:effectRef idx="0"/>
          <a:fontRef idx="minor"/>
        </p:style>
      </p:sp>
      <p:sp>
        <p:nvSpPr>
          <p:cNvPr id="6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we do not stand alone.</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he came that we might have life.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93" name="CustomShape 1"/>
          <p:cNvSpPr/>
          <p:nvPr/>
        </p:nvSpPr>
        <p:spPr>
          <a:xfrm>
            <a:off x="457200" y="274680"/>
            <a:ext cx="8228880" cy="1142280"/>
          </a:xfrm>
          <a:prstGeom prst="rect">
            <a:avLst/>
          </a:prstGeom>
          <a:noFill/>
          <a:ln>
            <a:noFill/>
          </a:ln>
        </p:spPr>
        <p:style>
          <a:lnRef idx="0"/>
          <a:fillRef idx="0"/>
          <a:effectRef idx="0"/>
          <a:fontRef idx="minor"/>
        </p:style>
      </p:sp>
      <p:sp>
        <p:nvSpPr>
          <p:cNvPr id="6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ea typeface="MS PGothic"/>
              </a:rPr>
              <a:t>I am the Way, the Truth, the Life,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am the Final Sacrifice,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am the Way, the Truth, the Life;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he who believes in me will have eternal life.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am the Way, the Truth, the Life,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am the Final Sacrifice,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I am the Way, the Truth, the Life;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he who believes in me will have eternal life.</a:t>
            </a:r>
            <a:endParaRPr b="0" lang="en-AU" sz="1800" spc="-1" strike="noStrike">
              <a:solidFill>
                <a:srgbClr val="ffffff"/>
              </a:solidFill>
              <a:uFill>
                <a:solidFill>
                  <a:srgbClr val="ffffff"/>
                </a:solidFill>
              </a:uFill>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95" name="CustomShape 1"/>
          <p:cNvSpPr/>
          <p:nvPr/>
        </p:nvSpPr>
        <p:spPr>
          <a:xfrm>
            <a:off x="457200" y="274680"/>
            <a:ext cx="8228880" cy="1142280"/>
          </a:xfrm>
          <a:prstGeom prst="rect">
            <a:avLst/>
          </a:prstGeom>
          <a:noFill/>
          <a:ln>
            <a:noFill/>
          </a:ln>
        </p:spPr>
        <p:style>
          <a:lnRef idx="0"/>
          <a:fillRef idx="0"/>
          <a:effectRef idx="0"/>
          <a:fontRef idx="minor"/>
        </p:style>
      </p:sp>
      <p:sp>
        <p:nvSpPr>
          <p:cNvPr id="6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we do not stand alone.</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We are one body, one body in Christ;</a:t>
            </a:r>
            <a:endParaRPr b="0" lang="en-AU" sz="1800" spc="-1" strike="noStrike">
              <a:solidFill>
                <a:srgbClr val="ffffff"/>
              </a:solidFill>
              <a:uFill>
                <a:solidFill>
                  <a:srgbClr val="ffffff"/>
                </a:solidFill>
              </a:uFill>
              <a:latin typeface="Arial"/>
            </a:endParaRPr>
          </a:p>
          <a:p>
            <a:pPr marL="343080" indent="-342360">
              <a:lnSpc>
                <a:spcPct val="100000"/>
              </a:lnSpc>
            </a:pPr>
            <a:r>
              <a:rPr b="1" lang="en-AU" sz="3200" spc="-1" strike="noStrike">
                <a:solidFill>
                  <a:srgbClr val="ffff00"/>
                </a:solidFill>
                <a:uFill>
                  <a:solidFill>
                    <a:srgbClr val="ffffff"/>
                  </a:solidFill>
                </a:uFill>
                <a:latin typeface="Arial"/>
                <a:ea typeface="MS PGothic"/>
              </a:rPr>
              <a:t>and he came that we might have life.</a:t>
            </a:r>
            <a:endParaRPr b="0" lang="en-AU" sz="1800" spc="-1" strike="noStrike">
              <a:solidFill>
                <a:srgbClr val="ffffff"/>
              </a:solidFill>
              <a:uFill>
                <a:solidFill>
                  <a:srgbClr val="ffffff"/>
                </a:solidFill>
              </a:uFill>
              <a:latin typeface="Arial"/>
            </a:endParaRPr>
          </a:p>
          <a:p>
            <a:pPr marL="343080" indent="-342360">
              <a:lnSpc>
                <a:spcPct val="100000"/>
              </a:lnSpc>
            </a:pPr>
            <a:endParaRPr b="0" lang="en-AU" sz="1800" spc="-1" strike="noStrike">
              <a:solidFill>
                <a:srgbClr val="ffffff"/>
              </a:solidFill>
              <a:uFill>
                <a:solidFill>
                  <a:srgbClr val="ffffff"/>
                </a:solidFill>
              </a:uFill>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697" name="CustomShape 1"/>
          <p:cNvSpPr/>
          <p:nvPr/>
        </p:nvSpPr>
        <p:spPr>
          <a:xfrm>
            <a:off x="457200" y="274680"/>
            <a:ext cx="8228880" cy="1142280"/>
          </a:xfrm>
          <a:prstGeom prst="rect">
            <a:avLst/>
          </a:prstGeom>
          <a:noFill/>
          <a:ln>
            <a:noFill/>
          </a:ln>
        </p:spPr>
        <p:style>
          <a:lnRef idx="0"/>
          <a:fillRef idx="0"/>
          <a:effectRef idx="0"/>
          <a:fontRef idx="minor"/>
        </p:style>
      </p:sp>
      <p:sp>
        <p:nvSpPr>
          <p:cNvPr id="69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0" lang="en-AU" sz="2800" spc="-1" strike="noStrike">
                <a:solidFill>
                  <a:srgbClr val="ffffff"/>
                </a:solidFill>
                <a:uFill>
                  <a:solidFill>
                    <a:srgbClr val="ffffff"/>
                  </a:solidFill>
                </a:uFill>
                <a:latin typeface="Arial"/>
                <a:ea typeface="MS PGothic"/>
              </a:rPr>
              <a:t>I have come, your Savior, that you might have life,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through the tears and sorrow, </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through the toils and strife.</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Listen when I call you, for I know your need,</a:t>
            </a:r>
            <a:endParaRPr b="0" lang="en-AU" sz="1800" spc="-1" strike="noStrike">
              <a:solidFill>
                <a:srgbClr val="ffffff"/>
              </a:solidFill>
              <a:uFill>
                <a:solidFill>
                  <a:srgbClr val="ffffff"/>
                </a:solidFill>
              </a:uFill>
              <a:latin typeface="Arial"/>
            </a:endParaRPr>
          </a:p>
          <a:p>
            <a:pPr marL="343080" indent="-342360">
              <a:lnSpc>
                <a:spcPct val="100000"/>
              </a:lnSpc>
            </a:pPr>
            <a:r>
              <a:rPr b="0" lang="en-AU" sz="2800" spc="-1" strike="noStrike">
                <a:solidFill>
                  <a:srgbClr val="ffffff"/>
                </a:solidFill>
                <a:uFill>
                  <a:solidFill>
                    <a:srgbClr val="ffffff"/>
                  </a:solidFill>
                </a:uFill>
                <a:latin typeface="Arial"/>
                <a:ea typeface="MS PGothic"/>
              </a:rPr>
              <a:t>come to me, your shepherd, for my flock I feed.</a:t>
            </a:r>
            <a:endParaRPr b="0" lang="en-AU" sz="1800" spc="-1" strike="noStrike">
              <a:solidFill>
                <a:srgbClr val="ffffff"/>
              </a:solidFill>
              <a:uFill>
                <a:solidFill>
                  <a:srgbClr val="ffffff"/>
                </a:solidFill>
              </a:uFill>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CustomShape 1"/>
          <p:cNvSpPr/>
          <p:nvPr/>
        </p:nvSpPr>
        <p:spPr>
          <a:xfrm>
            <a:off x="457200" y="274680"/>
            <a:ext cx="8228880" cy="1142280"/>
          </a:xfrm>
          <a:prstGeom prst="rect">
            <a:avLst/>
          </a:prstGeom>
          <a:noFill/>
          <a:ln>
            <a:noFill/>
          </a:ln>
        </p:spPr>
        <p:style>
          <a:lnRef idx="0"/>
          <a:fillRef idx="0"/>
          <a:effectRef idx="0"/>
          <a:fontRef idx="minor"/>
        </p:style>
      </p:sp>
      <p:sp>
        <p:nvSpPr>
          <p:cNvPr id="700" name="CustomShape 2"/>
          <p:cNvSpPr/>
          <p:nvPr/>
        </p:nvSpPr>
        <p:spPr>
          <a:xfrm>
            <a:off x="457200" y="1600200"/>
            <a:ext cx="8228880" cy="4525200"/>
          </a:xfrm>
          <a:prstGeom prst="rect">
            <a:avLst/>
          </a:prstGeom>
          <a:noFill/>
          <a:ln>
            <a:noFill/>
          </a:ln>
        </p:spPr>
        <p:style>
          <a:lnRef idx="0"/>
          <a:fillRef idx="0"/>
          <a:effectRef idx="0"/>
          <a:fontRef idx="minor"/>
        </p:style>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1230</TotalTime>
  <Application>LibreOffice/5.1.6.2$Linux_X86_64 LibreOffice_project/10m0$Build-2</Application>
  <Words>1680</Words>
  <Paragraphs>363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2012-04-11T04:50:50Z</dcterms:created>
  <dc:creator>Judith Lythall</dc:creator>
  <dc:description/>
  <dc:language>en-AU</dc:language>
  <cp:lastModifiedBy/>
  <cp:lastPrinted>2012-04-17T01:49:12Z</cp:lastPrinted>
  <dcterms:modified xsi:type="dcterms:W3CDTF">2017-09-05T18:11:06Z</dcterms:modified>
  <cp:revision>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78</vt:i4>
  </property>
</Properties>
</file>