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63007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72000"/>
            <a:ext cx="10080000" cy="48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72000"/>
            <a:ext cx="10080000" cy="48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080000" cy="104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50920"/>
            <a:ext cx="10080000" cy="10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74012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</a:t>
            </a:r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13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(Don Moen)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put a song of praise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this heart of mine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72000"/>
            <a:ext cx="10080000" cy="104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Through the darkest night,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light will shine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good,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72000"/>
            <a:ext cx="10080000" cy="104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you're walking through the valley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there are shadows all around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Do not fear, He will guide you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will keep you safe and sound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'Cause He's promised to never leave you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Nor forsake you and His Word is true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put a song of praise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this heart of mine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72000"/>
            <a:ext cx="10080000" cy="104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Through the darkest night,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light will shine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good,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72000"/>
            <a:ext cx="10080000" cy="104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 were sinners - so unworthy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Still for us He chose to die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Filled us with His Holy Spirit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Now we can stand and testify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His love is everlasting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His mercies - they will never end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put a song of praise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this heart of mine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Through the darkest night,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light will shine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72000"/>
            <a:ext cx="10080000" cy="104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good, 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good,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God is good all the time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2017-05-14T15:41:29Z</dcterms:modified>
  <cp:revision>29</cp:revision>
  <dc:subject/>
  <dc:title/>
</cp:coreProperties>
</file>