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63007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2" name="CustomShape 2"/>
          <p:cNvSpPr/>
          <p:nvPr/>
        </p:nvSpPr>
        <p:spPr>
          <a:xfrm>
            <a:off x="0" y="0"/>
            <a:ext cx="7560000" cy="10692000"/>
          </a:xfrm>
          <a:custGeom>
            <a:avLst/>
            <a:gdLst/>
            <a:ahLst/>
            <a:rect l="0" t="0" r="r" b="b"/>
            <a:pathLst>
              <a:path w="21002" h="2970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9696"/>
                </a:lnTo>
                <a:cubicBezTo>
                  <a:pt x="0" y="29698"/>
                  <a:pt x="2" y="29701"/>
                  <a:pt x="4" y="29701"/>
                </a:cubicBezTo>
                <a:lnTo>
                  <a:pt x="20996" y="29701"/>
                </a:lnTo>
                <a:cubicBezTo>
                  <a:pt x="20998" y="29701"/>
                  <a:pt x="21001" y="29698"/>
                  <a:pt x="21001" y="29696"/>
                </a:cubicBezTo>
                <a:lnTo>
                  <a:pt x="21001" y="4"/>
                </a:lnTo>
                <a:cubicBezTo>
                  <a:pt x="21001" y="2"/>
                  <a:pt x="20998" y="0"/>
                  <a:pt x="2099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55280" y="5078160"/>
            <a:ext cx="6044400" cy="48074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notes format</a:t>
            </a:r>
            <a:endParaRPr b="0" lang="en-AU" sz="2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hdr"/>
          </p:nvPr>
        </p:nvSpPr>
        <p:spPr>
          <a:xfrm>
            <a:off x="-360" y="-360"/>
            <a:ext cx="3276000" cy="530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&lt;header&gt;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dt"/>
          </p:nvPr>
        </p:nvSpPr>
        <p:spPr>
          <a:xfrm>
            <a:off x="4278240" y="-360"/>
            <a:ext cx="3276000" cy="530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3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&lt;date/time&gt;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ftr"/>
          </p:nvPr>
        </p:nvSpPr>
        <p:spPr>
          <a:xfrm>
            <a:off x="-360" y="10156680"/>
            <a:ext cx="3276000" cy="5306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3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&lt;footer&gt;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sldNum"/>
          </p:nvPr>
        </p:nvSpPr>
        <p:spPr>
          <a:xfrm>
            <a:off x="4278240" y="10156680"/>
            <a:ext cx="3276000" cy="5306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FCDE52E4-CBC6-4822-8456-170D4EC5935D}" type="slidenum"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56000" y="5078880"/>
            <a:ext cx="6048000" cy="481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1007640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-360" y="3466800"/>
            <a:ext cx="1007640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63120" y="346680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-360" y="346680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1007640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-360" y="1559880"/>
            <a:ext cx="1007640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50400" y="1559880"/>
            <a:ext cx="4574880" cy="36504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50400" y="1559880"/>
            <a:ext cx="4574880" cy="3650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-360" y="1559880"/>
            <a:ext cx="10076400" cy="3650400"/>
          </a:xfrm>
          <a:prstGeom prst="rect">
            <a:avLst/>
          </a:prstGeom>
        </p:spPr>
        <p:txBody>
          <a:bodyPr lIns="0" rIns="0" tIns="0" bIns="0" anchor="ctr"/>
          <a:p>
            <a:pPr marL="342720"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1007640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-360" y="250200"/>
            <a:ext cx="10076400" cy="4862520"/>
          </a:xfrm>
          <a:prstGeom prst="rect">
            <a:avLst/>
          </a:prstGeom>
        </p:spPr>
        <p:txBody>
          <a:bodyPr lIns="0" rIns="0" tIns="0" bIns="0" anchor="ctr"/>
          <a:p>
            <a:pPr marL="342720"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-360" y="346680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-360" y="1559880"/>
            <a:ext cx="10076400" cy="3650400"/>
          </a:xfrm>
          <a:prstGeom prst="rect">
            <a:avLst/>
          </a:prstGeom>
        </p:spPr>
        <p:txBody>
          <a:bodyPr lIns="0" rIns="0" tIns="0" bIns="0" anchor="ctr"/>
          <a:p>
            <a:pPr marL="342720"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63120" y="346680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-360" y="3466800"/>
            <a:ext cx="1007640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1007640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-360" y="3466800"/>
            <a:ext cx="1007640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63120" y="346680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-360" y="346680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1007640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-360" y="1559880"/>
            <a:ext cx="1007640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50400" y="1559880"/>
            <a:ext cx="4574880" cy="36504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50400" y="1559880"/>
            <a:ext cx="4574880" cy="3650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-360" y="1559880"/>
            <a:ext cx="10076400" cy="3650400"/>
          </a:xfrm>
          <a:prstGeom prst="rect">
            <a:avLst/>
          </a:prstGeom>
        </p:spPr>
        <p:txBody>
          <a:bodyPr lIns="0" rIns="0" tIns="0" bIns="0" anchor="ctr"/>
          <a:p>
            <a:pPr marL="342720"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1007640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1007640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-360" y="250200"/>
            <a:ext cx="10076400" cy="4862520"/>
          </a:xfrm>
          <a:prstGeom prst="rect">
            <a:avLst/>
          </a:prstGeom>
        </p:spPr>
        <p:txBody>
          <a:bodyPr lIns="0" rIns="0" tIns="0" bIns="0" anchor="ctr"/>
          <a:p>
            <a:pPr marL="342720"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-360" y="346680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63120" y="346680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-360" y="3466800"/>
            <a:ext cx="1007640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1007640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-360" y="3466800"/>
            <a:ext cx="1007640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63120" y="346680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-360" y="346680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1007640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-360" y="1559880"/>
            <a:ext cx="1007640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750400" y="1559880"/>
            <a:ext cx="4574880" cy="36504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750400" y="1559880"/>
            <a:ext cx="4574880" cy="3650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-360" y="250200"/>
            <a:ext cx="10076400" cy="4862520"/>
          </a:xfrm>
          <a:prstGeom prst="rect">
            <a:avLst/>
          </a:prstGeom>
        </p:spPr>
        <p:txBody>
          <a:bodyPr lIns="0" rIns="0" tIns="0" bIns="0" anchor="ctr"/>
          <a:p>
            <a:pPr marL="342720"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-360" y="346680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63120" y="346680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3120" y="1559880"/>
            <a:ext cx="491724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-360" y="3466800"/>
            <a:ext cx="10076400" cy="174096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250560"/>
            <a:ext cx="10080000" cy="105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333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680000"/>
          </a:xfrm>
          <a:prstGeom prst="rect">
            <a:avLst/>
          </a:prstGeom>
        </p:spPr>
        <p:txBody>
          <a:bodyPr lIns="0" rIns="0" tIns="0" bIns="0"/>
          <a:p>
            <a:pPr marL="108000" algn="ctr"/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250920"/>
            <a:ext cx="10080000" cy="10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333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333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1559880"/>
            <a:ext cx="10080000" cy="4740120"/>
          </a:xfrm>
          <a:prstGeom prst="rect">
            <a:avLst/>
          </a:prstGeom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-360" y="250200"/>
            <a:ext cx="10076400" cy="104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43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-360" y="1559880"/>
            <a:ext cx="10076400" cy="3650400"/>
          </a:xfrm>
          <a:prstGeom prst="rect">
            <a:avLst/>
          </a:prstGeom>
        </p:spPr>
        <p:txBody>
          <a:bodyPr lIns="0" rIns="0" tIns="27360" bIns="0"/>
          <a:p>
            <a:pPr marL="314280" algn="ctr"/>
            <a:r>
              <a:rPr b="0" lang="en-AU" sz="330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1120" algn="ctr">
              <a:buClr>
                <a:srgbClr val="000000"/>
              </a:buClr>
              <a:buFont typeface="Times New Roman"/>
              <a:buChar char="–"/>
            </a:pPr>
            <a:r>
              <a:rPr b="0" lang="en-AU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49040" algn="ctr">
              <a:buClr>
                <a:srgbClr val="000000"/>
              </a:buClr>
              <a:buFont typeface="Times New Roman"/>
              <a:buChar char="•"/>
            </a:pPr>
            <a:r>
              <a:rPr b="0" lang="en-AU" sz="202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02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469880" algn="ctr">
              <a:buClr>
                <a:srgbClr val="000000"/>
              </a:buClr>
              <a:buFont typeface="Times New Roman"/>
              <a:buChar char="–"/>
            </a:pPr>
            <a:r>
              <a:rPr b="0" lang="en-AU" sz="16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16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890000" algn="ctr">
              <a:buClr>
                <a:srgbClr val="000000"/>
              </a:buClr>
              <a:buFont typeface="Times New Roman"/>
              <a:buChar char="»"/>
            </a:pPr>
            <a:r>
              <a:rPr b="0" lang="en-AU" sz="16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16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890000" algn="ctr">
              <a:buClr>
                <a:srgbClr val="000000"/>
              </a:buClr>
              <a:buFont typeface="Times New Roman"/>
              <a:buChar char="»"/>
            </a:pPr>
            <a:r>
              <a:rPr b="0" lang="en-AU" sz="16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16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1890000" algn="ctr">
              <a:buClr>
                <a:srgbClr val="000000"/>
              </a:buClr>
              <a:buFont typeface="Times New Roman"/>
              <a:buChar char="»"/>
            </a:pPr>
            <a:r>
              <a:rPr b="0" lang="en-AU" sz="16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16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504000" y="5738760"/>
            <a:ext cx="2348280" cy="43416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3447000" y="5738760"/>
            <a:ext cx="3194640" cy="4341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A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7227000" y="5738760"/>
            <a:ext cx="2348280" cy="434160"/>
          </a:xfrm>
          <a:prstGeom prst="rect">
            <a:avLst/>
          </a:prstGeom>
        </p:spPr>
        <p:txBody>
          <a:bodyPr lIns="0" rIns="0" tIns="0" bIns="0"/>
          <a:p>
            <a:pPr algn="r"/>
            <a:fld id="{8E42ED0D-F41E-4EFB-B669-749DC1D1B2AE}" type="slidenum">
              <a:rPr b="0" lang="en-A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640" y="252000"/>
            <a:ext cx="9072000" cy="105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Hail Mary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(Carey Landry)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19760" y="1539720"/>
            <a:ext cx="9072000" cy="41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774360" indent="-660240"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Hail Mary full of grace,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74360" indent="-660240"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The lord is with thee,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74360" indent="-660240"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Blessed are you among women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74360" indent="-660240"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And blest is the fruit of your womb,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74360" indent="-660240"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Jesus. (Jesus)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-360" y="250200"/>
            <a:ext cx="10076400" cy="10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-360" y="1559880"/>
            <a:ext cx="10076400" cy="365040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/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Holy Mary, mother of God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Prayer for us sinner now, and at the hour of our death, 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Amen. (Amen)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-360" y="250200"/>
            <a:ext cx="10076400" cy="10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-360" y="1559880"/>
            <a:ext cx="10076400" cy="365040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/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Gentle woman, quiet light,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Morning star so strong and bright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Gentle Mother, peaceful dove,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Teach us wisdom, teach us love.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-360" y="250200"/>
            <a:ext cx="10076400" cy="10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-360" y="1559880"/>
            <a:ext cx="10076400" cy="365040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/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You were chosen by the Father; 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You were chosen for the Son. 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You were chosen from all women 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And for woman, shining one. 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-360" y="250200"/>
            <a:ext cx="10076400" cy="10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-360" y="1559880"/>
            <a:ext cx="10076400" cy="365040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/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Gentle woman, quiet light,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Morning star so strong and bright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Gentle Mother, peaceful dove,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Teach us wisdom, teach us love.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-360" y="250200"/>
            <a:ext cx="10076400" cy="10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-360" y="1559880"/>
            <a:ext cx="10076400" cy="365040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/>
          <a:p>
            <a:pPr marL="31428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Blessed are you among women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Blest in turn, all women too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Blessed they with peaceful spirits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Blessed they with gentle hearts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-360" y="250200"/>
            <a:ext cx="10076400" cy="10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3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-360" y="1559880"/>
            <a:ext cx="10076400" cy="365040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/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Gentle woman, quiet light,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Morning star so strong and bright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Gentle Mother, peaceful dove,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Teach us wisdom, teach us love.</a:t>
            </a:r>
            <a:endParaRPr b="0" lang="en-AU" sz="330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681280" y="5410080"/>
            <a:ext cx="451800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Words &amp; music by Carey Landry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© 1975, 1978, 2003, Carey Landry. Published by OCP. All rights reserved.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 </a:t>
            </a: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Used with permission L'Sing No  #  623606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2013-06-29T13:15:31Z</dcterms:created>
  <dc:creator>Irwin Coelho</dc:creator>
  <dc:description/>
  <dc:language>en-AU</dc:language>
  <cp:lastModifiedBy>irvy </cp:lastModifiedBy>
  <dcterms:modified xsi:type="dcterms:W3CDTF">2015-09-05T07:52:03Z</dcterms:modified>
  <cp:revision>28</cp:revision>
  <dc:subject/>
  <dc:title/>
</cp:coreProperties>
</file>