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7964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1007964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79640" cy="4211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404000"/>
            <a:ext cx="10079640" cy="4211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00480" y="1403640"/>
            <a:ext cx="5278320" cy="42116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00480" y="1403640"/>
            <a:ext cx="5278320" cy="421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404000"/>
            <a:ext cx="10079640" cy="421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79640" cy="4211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1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1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225720"/>
            <a:ext cx="10079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1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1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3603960"/>
            <a:ext cx="10079640" cy="20088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79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79640" cy="4211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225720"/>
            <a:ext cx="100796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am the bread of life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AU" sz="13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(Susanne Toolan)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0" y="1404000"/>
            <a:ext cx="10079640" cy="42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am the bread of life,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who comes to me shall not hunger,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who believes in me shall not thirst.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 one can come to me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Unless the Father draw him.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225720"/>
            <a:ext cx="100796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404000"/>
            <a:ext cx="10079640" cy="42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 on the last day.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25720"/>
            <a:ext cx="100796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1404000"/>
            <a:ext cx="10079640" cy="42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bread that I will give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Is my flesh for the life of the world,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he who eats of this bread,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shall live for ever,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shall live for ever.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5720"/>
            <a:ext cx="100796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1404000"/>
            <a:ext cx="10079640" cy="42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 on the last day.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5720"/>
            <a:ext cx="100796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1404000"/>
            <a:ext cx="10079640" cy="42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Unless you eat of the flesh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Of the Son of Man,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drink of His blood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drink of His blood,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You shall not have life within you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225720"/>
            <a:ext cx="100796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0" y="1404000"/>
            <a:ext cx="10079640" cy="42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 on the last day.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225720"/>
            <a:ext cx="100796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0" y="1404000"/>
            <a:ext cx="10079640" cy="42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 on the last day.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2781360" y="4768920"/>
            <a:ext cx="451764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 &amp; music by Susanne Toolan 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1966, GIA Publications Inc. All rights reserved.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Used with permission LicenSing No #625620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/>
  <dcterms:modified xsi:type="dcterms:W3CDTF">2017-05-14T15:41:23Z</dcterms:modified>
  <cp:revision>30</cp:revision>
  <dc:subject/>
  <dc:title/>
</cp:coreProperties>
</file>