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1008000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0" y="4805640"/>
            <a:ext cx="1008000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64920" y="187200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64920" y="480564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0" y="480564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10080000" cy="5616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0" y="1872000"/>
            <a:ext cx="10080000" cy="5616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1520640" y="1872000"/>
            <a:ext cx="7038720" cy="561600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1520640" y="1872000"/>
            <a:ext cx="7038720" cy="5616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0" y="1872000"/>
            <a:ext cx="10080000" cy="56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10080000" cy="5616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4918680" cy="5616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64920" y="1872000"/>
            <a:ext cx="4918680" cy="5616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0" y="300960"/>
            <a:ext cx="1008000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0" y="480564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64920" y="1872000"/>
            <a:ext cx="4918680" cy="5616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0" y="1872000"/>
            <a:ext cx="10080000" cy="56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4918680" cy="5616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64920" y="187200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64920" y="480564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64920" y="187200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0" y="4805640"/>
            <a:ext cx="1008000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1008000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0" y="4805640"/>
            <a:ext cx="1008000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64920" y="187200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64920" y="480564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0" y="480564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10080000" cy="5616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0" y="1872000"/>
            <a:ext cx="10080000" cy="5616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1520640" y="1872000"/>
            <a:ext cx="7038720" cy="561600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1520640" y="1872000"/>
            <a:ext cx="7038720" cy="5616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10080000" cy="5616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4918680" cy="5616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64920" y="1872000"/>
            <a:ext cx="4918680" cy="5616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0" y="300960"/>
            <a:ext cx="1008000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0" y="480564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64920" y="1872000"/>
            <a:ext cx="4918680" cy="5616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4918680" cy="5616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64920" y="187200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64920" y="480564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64920" y="1872000"/>
            <a:ext cx="491868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0" y="4805640"/>
            <a:ext cx="10080000" cy="26787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0" y="300960"/>
            <a:ext cx="1008000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AU" sz="4000" spc="-1" strike="noStrike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Click to edit the title text format</a:t>
            </a:r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10080000" cy="5616000"/>
          </a:xfrm>
          <a:prstGeom prst="rect">
            <a:avLst/>
          </a:prstGeom>
        </p:spPr>
        <p:txBody>
          <a:bodyPr lIns="0" rIns="0" tIns="0" bIns="0"/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Click to edit the outline text format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0" y="301320"/>
            <a:ext cx="10080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AU" sz="4000" spc="-1" strike="noStrike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Click to edit the title text format</a:t>
            </a:r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0" y="1872000"/>
            <a:ext cx="10080000" cy="5688000"/>
          </a:xfrm>
          <a:prstGeom prst="rect">
            <a:avLst/>
          </a:prstGeom>
        </p:spPr>
        <p:txBody>
          <a:bodyPr lIns="0" rIns="0" tIns="0" bIns="0"/>
          <a:p>
            <a:pPr marL="432000" indent="-324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Click to edit the outline text format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0" y="300960"/>
            <a:ext cx="1008000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AU" sz="4000" spc="-1" strike="noStrike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Alleluia</a:t>
            </a:r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0" y="1872000"/>
            <a:ext cx="10080000" cy="561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Alleluia! O blessed be the name of the Lord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Alleluia! We worship you most high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Your majesty we’ll sing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Throughout eternity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Alleluia! We worship you most high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2013-06-29T13:15:31Z</dcterms:created>
  <dc:creator>Irwin Coelho</dc:creator>
  <dc:description/>
  <dc:language>en-AU</dc:language>
  <cp:lastModifiedBy/>
  <dcterms:modified xsi:type="dcterms:W3CDTF">2017-05-11T10:01:52Z</dcterms:modified>
  <cp:revision>23</cp:revision>
  <dc:subject/>
  <dc:title/>
</cp:coreProperties>
</file>