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800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800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800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66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-360" y="225000"/>
            <a:ext cx="10076400" cy="94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387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387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-360" y="1404000"/>
            <a:ext cx="10076400" cy="3285360"/>
          </a:xfrm>
          <a:prstGeom prst="rect">
            <a:avLst/>
          </a:prstGeom>
        </p:spPr>
        <p:txBody>
          <a:bodyPr lIns="0" rIns="0" tIns="27360" bIns="0"/>
          <a:p>
            <a:pPr marL="282960" algn="ctr"/>
            <a:r>
              <a:rPr b="0" lang="en-AU" sz="29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298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13080" algn="ctr">
              <a:buClr>
                <a:srgbClr val="000000"/>
              </a:buClr>
              <a:buFont typeface="Times New Roman"/>
              <a:buChar char="–"/>
            </a:pPr>
            <a:r>
              <a:rPr b="0" lang="en-AU" sz="20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0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43200" algn="ctr">
              <a:buClr>
                <a:srgbClr val="000000"/>
              </a:buClr>
              <a:buFont typeface="Times New Roman"/>
              <a:buChar char="•"/>
            </a:pPr>
            <a:r>
              <a:rPr b="0" lang="en-AU" sz="182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182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321560" algn="ctr">
              <a:buClr>
                <a:srgbClr val="000000"/>
              </a:buClr>
              <a:buFont typeface="Times New Roman"/>
              <a:buChar char="–"/>
            </a:pPr>
            <a:r>
              <a:rPr b="0" lang="en-AU" sz="14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14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6992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4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14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6992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4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14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699200" algn="ctr">
              <a:buClr>
                <a:srgbClr val="000000"/>
              </a:buClr>
              <a:buFont typeface="Times New Roman"/>
              <a:buChar char="»"/>
            </a:pPr>
            <a:r>
              <a:rPr b="0" lang="en-AU" sz="14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14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464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B957817-CCC3-44D4-81B3-3319400176F9}" type="slidenum"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Here I am Lord</a:t>
            </a:r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1300" spc="-1" strike="noStrike">
                <a:solidFill>
                  <a:srgbClr val="cc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(Daniel L Schutte)</a:t>
            </a:r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I, the Lord of sea and sky,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have heard my people cry.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 who dwell in dark and sin,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My hand will save.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Here I am, Lord. Is it I, Lord?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have heard you calling in the night.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will go, Lord, if you lead me.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will hold your people in my heart.  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I, who made the stars of night,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will make their darkness bright.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Who will bear my light to them?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Whom shall I send? 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Here I am, Lord. Is it I, Lord?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have heard you calling in the night.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will go, Lord, if you lead me.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will hold your people in my heart.  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I, the Lord of snow and rain,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have borne my people’s pain.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have wept for love of them.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They turn away. 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00000"/>
              </a:lnSpc>
            </a:pP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3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Here I am, Lord. Is it I, Lord?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have heard you calling in the night.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will go, Lord, if you lead me.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 will hold your people in my heart.  </a:t>
            </a:r>
            <a:endParaRPr b="0" lang="en-AU" sz="27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64000" y="4680000"/>
            <a:ext cx="82800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 am Lord” words and music by Dan Schutte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1981 OCP Publications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by Permission. L'Sing #625620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/>
  <dcterms:modified xsi:type="dcterms:W3CDTF">2016-08-20T12:49:23Z</dcterms:modified>
  <cp:revision>37</cp:revision>
  <dc:subject/>
  <dc:title/>
</cp:coreProperties>
</file>