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0" y="360396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6492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400480" y="1404000"/>
            <a:ext cx="5279040" cy="42120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400480" y="1404000"/>
            <a:ext cx="5279040" cy="421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0" y="225720"/>
            <a:ext cx="1008000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6492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0" y="360396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0" y="360396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6492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400480" y="1404000"/>
            <a:ext cx="5279040" cy="42120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400480" y="1404000"/>
            <a:ext cx="5279040" cy="421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225720"/>
            <a:ext cx="10080000" cy="4390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42120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64920" y="360396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64920" y="1404000"/>
            <a:ext cx="491868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0" y="3603960"/>
            <a:ext cx="10080000" cy="2008800"/>
          </a:xfrm>
          <a:prstGeom prst="rect">
            <a:avLst/>
          </a:prstGeom>
        </p:spPr>
        <p:txBody>
          <a:bodyPr lIns="0" rIns="0" tIns="0" bIns="0"/>
          <a:p>
            <a:pPr algn="ctr"/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12000"/>
          </a:xfrm>
          <a:prstGeom prst="rect">
            <a:avLst/>
          </a:prstGeom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225720"/>
            <a:ext cx="10080000" cy="94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0" y="1404000"/>
            <a:ext cx="10080000" cy="4266000"/>
          </a:xfrm>
          <a:prstGeom prst="rect">
            <a:avLst/>
          </a:prstGeom>
        </p:spPr>
        <p:txBody>
          <a:bodyPr lIns="0" rIns="0" tIns="0" bIns="0"/>
          <a:p>
            <a:pPr marL="432000" indent="-324000" algn="ctr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</a:t>
            </a:r>
            <a:r>
              <a:rPr b="1" lang="en-AU" sz="4000" spc="-1" strike="noStrike">
                <a:solidFill>
                  <a:srgbClr val="ff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
</a:t>
            </a:r>
            <a:r>
              <a:rPr b="0" lang="en-AU" sz="1300" spc="-1" strike="noStrike">
                <a:solidFill>
                  <a:srgbClr val="ccff66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(Twila Paris)</a:t>
            </a:r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 the hands that served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wine and the bread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the children of earth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beautiful, how beautiful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beautiful, how beautiful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 is the body of Christ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448000" y="4896000"/>
            <a:ext cx="516564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Beautiful”  Words and Music by Twila Paris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1990 Ariose Music, Crossroad Distributors Pty Ltd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by Permission </a:t>
            </a:r>
            <a:r>
              <a:rPr b="0" lang="en-AU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CCLI Licence #89350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 the feet that walked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long dusty roads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the hill to the cross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beautiful, how beautiful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beautiful, how beautiful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beautiful, is the body of Christ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beautifulthe heart that bled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That took all my sin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bore it instead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 the tender eyes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That chose to forgive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never despise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beautiful, how beautiful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beautiful, how beautiful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beautiful, is the body of Christ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as he laid down his life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 offer this sacrifice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That we will live just as he died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Willing to pay the price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Willing to pay the price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 the feet that bring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sound of good news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the love of the King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0" y="225720"/>
            <a:ext cx="1008000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AU" sz="4000" spc="-1" strike="noStrike">
              <a:solidFill>
                <a:srgbClr val="ffff66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0" y="1404000"/>
            <a:ext cx="10080000" cy="421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beautiful the hands that serve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wine and the bread 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108000" algn="ctr"/>
            <a:r>
              <a:rPr b="0" lang="en-AU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And the children of earth</a:t>
            </a:r>
            <a:endParaRPr b="0" lang="en-AU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2013-06-29T13:15:31Z</dcterms:created>
  <dc:creator>Irwin Coelho</dc:creator>
  <dc:description/>
  <dc:language>en-AU</dc:language>
  <cp:lastModifiedBy>irvy </cp:lastModifiedBy>
  <dcterms:modified xsi:type="dcterms:W3CDTF">2016-05-29T07:48:31Z</dcterms:modified>
  <cp:revision>31</cp:revision>
  <dc:subject/>
  <dc:title/>
</cp:coreProperties>
</file>