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5.wmf" ContentType="image/x-wmf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1.bin" ContentType="application/vnd.openxmlformats-officedocument.oleObjec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73" name="CustomShape 2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5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6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55280" y="5078160"/>
            <a:ext cx="6039000" cy="4802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  <a:endParaRPr b="0" lang="en-A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8"/>
          <p:cNvSpPr>
            <a:spLocks noGrp="1"/>
          </p:cNvSpPr>
          <p:nvPr>
            <p:ph type="hdr"/>
          </p:nvPr>
        </p:nvSpPr>
        <p:spPr>
          <a:xfrm>
            <a:off x="0" y="0"/>
            <a:ext cx="3270240" cy="52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9"/>
          <p:cNvSpPr>
            <a:spLocks noGrp="1"/>
          </p:cNvSpPr>
          <p:nvPr>
            <p:ph type="dt"/>
          </p:nvPr>
        </p:nvSpPr>
        <p:spPr>
          <a:xfrm>
            <a:off x="4280040" y="0"/>
            <a:ext cx="3270240" cy="52560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10"/>
          <p:cNvSpPr>
            <a:spLocks noGrp="1"/>
          </p:cNvSpPr>
          <p:nvPr>
            <p:ph type="ftr"/>
          </p:nvPr>
        </p:nvSpPr>
        <p:spPr>
          <a:xfrm>
            <a:off x="0" y="10156680"/>
            <a:ext cx="3270240" cy="5256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3000"/>
              </a:lnSpc>
            </a:pPr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11"/>
          <p:cNvSpPr>
            <a:spLocks noGrp="1"/>
          </p:cNvSpPr>
          <p:nvPr>
            <p:ph type="sldNum"/>
          </p:nvPr>
        </p:nvSpPr>
        <p:spPr>
          <a:xfrm>
            <a:off x="4280040" y="10156680"/>
            <a:ext cx="3270240" cy="52560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1F8BE7C8-0B13-4426-8540-A5F4B96481BE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-360" y="3597840"/>
            <a:ext cx="1007100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0240" y="359784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-360" y="359784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01560" y="1402560"/>
            <a:ext cx="5266800" cy="4202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01560" y="1402560"/>
            <a:ext cx="5266800" cy="420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-360" y="225360"/>
            <a:ext cx="10071000" cy="43434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-360" y="359784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0240" y="359784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-360" y="3597840"/>
            <a:ext cx="1007100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-360" y="3597840"/>
            <a:ext cx="1007100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0240" y="359784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-360" y="359784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01560" y="1402560"/>
            <a:ext cx="5266800" cy="4202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01560" y="1402560"/>
            <a:ext cx="5266800" cy="420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-360" y="225360"/>
            <a:ext cx="10071000" cy="43434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-360" y="359784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0240" y="359784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0240" y="1402920"/>
            <a:ext cx="491436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-360" y="3597840"/>
            <a:ext cx="10071000" cy="200412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4202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2680" indent="-285480" algn="ctr"/>
            <a:r>
              <a:rPr b="0" lang="en-AU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Second Outline Level</a:t>
            </a:r>
            <a:endParaRPr b="0" lang="en-AU" sz="2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143000" indent="-228600" algn="ctr">
              <a:buClr>
                <a:srgbClr val="000000"/>
              </a:buClr>
              <a:buFont typeface="Times New Roman"/>
              <a:buChar char="•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600200" indent="-228600" algn="ctr">
              <a:buClr>
                <a:srgbClr val="000000"/>
              </a:buClr>
              <a:buFont typeface="Times New Roman"/>
              <a:buChar char="–"/>
            </a:pPr>
            <a:r>
              <a:rPr b="0" lang="en-A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Outline Level</a:t>
            </a:r>
            <a:endParaRPr b="0" lang="en-A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057400" indent="-2286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Outline Level</a:t>
            </a:r>
            <a:endParaRPr b="0" lang="en-A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057400" indent="-2286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Sixth Outline Level</a:t>
            </a:r>
            <a:endParaRPr b="0" lang="en-A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6" marL="2057400" indent="-2286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Seventh Outline Level</a:t>
            </a:r>
            <a:endParaRPr b="0" lang="en-A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-360" y="225360"/>
            <a:ext cx="10071000" cy="93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-360" y="1402920"/>
            <a:ext cx="10071000" cy="4256280"/>
          </a:xfrm>
          <a:prstGeom prst="rect">
            <a:avLst/>
          </a:prstGeom>
        </p:spPr>
        <p:txBody>
          <a:bodyPr lIns="0" rIns="0" tIns="0" bIns="0"/>
          <a:p>
            <a:pPr marL="342720" indent="-34272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742680" indent="-285480" algn="ctr"/>
            <a:r>
              <a:rPr b="0" lang="en-AU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Second Outline Level</a:t>
            </a:r>
            <a:endParaRPr b="0" lang="en-AU" sz="2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143000" indent="-228600" algn="ctr">
              <a:buClr>
                <a:srgbClr val="000000"/>
              </a:buClr>
              <a:buFont typeface="Times New Roman"/>
              <a:buChar char="•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600200" indent="-228600" algn="ctr">
              <a:buClr>
                <a:srgbClr val="000000"/>
              </a:buClr>
              <a:buFont typeface="Times New Roman"/>
              <a:buChar char="–"/>
            </a:pPr>
            <a:r>
              <a:rPr b="0" lang="en-A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Outline Level</a:t>
            </a:r>
            <a:endParaRPr b="0" lang="en-A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057400" indent="-2286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Outline Level</a:t>
            </a:r>
            <a:endParaRPr b="0" lang="en-A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057400" indent="-2286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Sixth Outline Level</a:t>
            </a:r>
            <a:endParaRPr b="0" lang="en-A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6" marL="2057400" indent="-2286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Seventh Outline Level</a:t>
            </a:r>
            <a:endParaRPr b="0" lang="en-A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Lord, I offer my life</a:t>
            </a:r>
            <a:r>
              <a:rPr b="0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1100" spc="-1" strike="noStrike">
                <a:solidFill>
                  <a:srgbClr val="66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(Claire Cloninger, Don Moen)</a:t>
            </a:r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 that I am, all that I have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lay them down before you, oh Lord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 my regrets, all my acclaims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joy and the pain,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I'm making them yours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graphicFrame>
        <p:nvGraphicFramePr>
          <p:cNvPr id="85" name="Object 3"/>
          <p:cNvGraphicFramePr/>
          <p:nvPr/>
        </p:nvGraphicFramePr>
        <p:xfrm>
          <a:off x="2021040" y="2441520"/>
          <a:ext cx="6119640" cy="8082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8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21040" y="2441520"/>
                    <a:ext cx="6119640" cy="808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Lord, I offer my life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Everything I've been through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 it for your glory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 I offer my days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Lifting my praise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 a pleasing sacrifice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 I offer you my life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Things in the past, things yet unseen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Wishes and dreams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are yet to come true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 of my hopes, all of my plans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My heart and my hands are lifted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Lord, I offer my life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Everything I've been through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 it for your glory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 I offer my days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Lifting my praise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 a pleasing sacrifice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 I offer you my life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What can we give that you have not given?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what do we have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is not already yours?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 we possess are these lives we're living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That's what we give to you, Lord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Lord, I offer my life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Everything I've been through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 it for your glory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225360"/>
            <a:ext cx="1008072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0" y="1402920"/>
            <a:ext cx="10080720" cy="42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 I offer my days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Lifting my praise to you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 a pleasing sacrifice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Lord I offer you my life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20720" y="4809960"/>
            <a:ext cx="871236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93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offer my life” words and music by Claire Cloninger, Don Moen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1994 Juniper Landing Music (Admin. by CopyCare Pacific Pty. Ltd.)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by permission, CCLI Licence #89350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2017-07-15T14:46:57Z</dcterms:modified>
  <cp:revision>32</cp:revision>
  <dc:subject/>
  <dc:title/>
</cp:coreProperties>
</file>