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79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79640" cy="2678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0" y="4805280"/>
            <a:ext cx="10079640" cy="2678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79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64920" y="4805280"/>
            <a:ext cx="4918680" cy="2678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0" y="4805280"/>
            <a:ext cx="4918680" cy="2678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79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79640" cy="5615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0" y="1872000"/>
            <a:ext cx="10079640" cy="5615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520640" y="1871640"/>
            <a:ext cx="7038000" cy="56156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520640" y="1871640"/>
            <a:ext cx="7038000" cy="561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79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0" y="1872000"/>
            <a:ext cx="10079640" cy="561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79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79640" cy="5615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79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5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5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79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300960"/>
            <a:ext cx="10079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79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0" y="4805280"/>
            <a:ext cx="4918680" cy="2678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5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79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56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64920" y="4805280"/>
            <a:ext cx="4918680" cy="2678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79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0" y="4805280"/>
            <a:ext cx="10079640" cy="2678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79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79640" cy="5615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00960"/>
            <a:ext cx="1007964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His eye is on the sparrow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300" spc="-1" strike="noStrike">
                <a:solidFill>
                  <a:srgbClr val="cc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(Civilla D. Martin and Charles H. Gabriel)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0" y="1872000"/>
            <a:ext cx="10079640" cy="56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Why should I feel discouraged,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why should the shadows come,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Why should my heart be lonely,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long for heaven and home,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300960"/>
            <a:ext cx="1007964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872000"/>
            <a:ext cx="10079640" cy="56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When Jesus is my portion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My constant friend is He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His eye is on the sparrow,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and I know He watches me;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His eye is on the sparrow,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and I know He watches me.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300960"/>
            <a:ext cx="1007964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1872000"/>
            <a:ext cx="10079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“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Let not your heart be troubled"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His tender word I hear,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resting on His goodness,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lose my doubts and fears;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300960"/>
            <a:ext cx="1007964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1872000"/>
            <a:ext cx="10079640" cy="56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By the path He leadeth,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but one step I may see;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His eye is on the sparrow,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and I know He watches me;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His eye is on the sparrow,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and I know He watches me.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300960"/>
            <a:ext cx="1007964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1872000"/>
            <a:ext cx="10079640" cy="56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08000"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sing because I'm happy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sing because I'm free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His eye is on the sparrow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I know he watches me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576000" y="6624000"/>
            <a:ext cx="907164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Words by Civilla D. Martin, Music by Charles H. Gabriel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Used by Permission. CCLI License #89350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2013-06-29T13:15:31Z</dcterms:created>
  <dc:creator>Irwin Coelho</dc:creator>
  <dc:description/>
  <dc:language>en-AU</dc:language>
  <cp:lastModifiedBy/>
  <dcterms:modified xsi:type="dcterms:W3CDTF">2017-06-25T14:52:18Z</dcterms:modified>
  <cp:revision>26</cp:revision>
  <dc:subject/>
  <dc:title/>
</cp:coreProperties>
</file>