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400480" y="1404000"/>
            <a:ext cx="5279040" cy="42120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400480" y="1404000"/>
            <a:ext cx="5279040" cy="421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0" y="225720"/>
            <a:ext cx="1008000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0" y="360396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400480" y="1404000"/>
            <a:ext cx="5279040" cy="42120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400480" y="1404000"/>
            <a:ext cx="5279040" cy="421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225720"/>
            <a:ext cx="1008000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0" y="360396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66000"/>
          </a:xfrm>
          <a:prstGeom prst="rect">
            <a:avLst/>
          </a:prstGeom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am the bread of life</a:t>
            </a:r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1" lang="en-AU" sz="1300" spc="-1" strike="noStrike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(Susanne Toolan)</a:t>
            </a:r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am the bread of life,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 who comes to me shall not hunger,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 who believes in me shall not thirst.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No one can come to me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Unless the Father draw him.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 on the last day.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bread that I will give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Is my flesh for the life of the world,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he who eats of this bread,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 shall live for ever,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 shall live for ever.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 on the last day.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Unless you eat of the flesh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Of the Son of Man,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drink of His blood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drink of His blood,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You shall not have life within you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 on the last day.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will raise him up on the last day.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781360" y="4768920"/>
            <a:ext cx="451800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Words &amp; music by Susanne Toolan 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1966, GIA Publications Inc. All rights reserved.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with permission LicenSing No #625620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2013-06-29T13:15:31Z</dcterms:created>
  <dc:creator>Irwin Coelho</dc:creator>
  <dc:description/>
  <dc:language>en-AU</dc:language>
  <cp:lastModifiedBy/>
  <dcterms:modified xsi:type="dcterms:W3CDTF">2015-08-01T13:05:38Z</dcterms:modified>
  <cp:revision>29</cp:revision>
  <dc:subject/>
  <dc:title/>
</cp:coreProperties>
</file>