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300960"/>
            <a:ext cx="1008000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300960"/>
            <a:ext cx="1008000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8800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0" y="300960"/>
            <a:ext cx="100800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His eye is on the sparrow</a:t>
            </a:r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1300" spc="-1" strike="noStrike">
                <a:solidFill>
                  <a:srgbClr val="cc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(Civilla D. Martin and Charles H. Gabriel)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0" y="1872000"/>
            <a:ext cx="10080000" cy="56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Why should I feel discouraged,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why should the shadows come,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Why should my heart be lonely,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long for heaven and home,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300960"/>
            <a:ext cx="100800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0" y="1872000"/>
            <a:ext cx="10080000" cy="56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When Jesus is my portion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My constant friend is He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His eye is on the sparrow,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and I know He watches me;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His eye is on the sparrow,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and I know He watches me.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300960"/>
            <a:ext cx="100800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0" y="1872000"/>
            <a:ext cx="1008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“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Let 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not your heart be troubled"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His tender word I hear,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resting on His goodness,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lose my doubts and fears;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300960"/>
            <a:ext cx="100800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0" y="1872000"/>
            <a:ext cx="10080000" cy="56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By the path He leadeth,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but one step I may see;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His eye is on the sparrow,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and I know He watches me;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His eye is on the sparrow,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and I know He watches me.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300960"/>
            <a:ext cx="100800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0" y="1872000"/>
            <a:ext cx="10080000" cy="56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sing because I'm happy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sing because I'm free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His eye is on the sparrow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know he watches me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76000" y="6624000"/>
            <a:ext cx="90720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Words by Civilla D. Martin, Music by Charles H. Gabriel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by Permission. CCLI License #89350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/>
  <dcterms:modified xsi:type="dcterms:W3CDTF">2017-05-13T08:46:51Z</dcterms:modified>
  <cp:revision>24</cp:revision>
  <dc:subject/>
  <dc:title/>
</cp:coreProperties>
</file>