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6"/>
  </p:notesMasterIdLst>
  <p:sldIdLst>
    <p:sldId id="261" r:id="rId2"/>
    <p:sldId id="262" r:id="rId3"/>
    <p:sldId id="257" r:id="rId4"/>
    <p:sldId id="258" r:id="rId5"/>
    <p:sldId id="259" r:id="rId6"/>
    <p:sldId id="260" r:id="rId7"/>
    <p:sldId id="263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0" r:id="rId38"/>
    <p:sldId id="275" r:id="rId39"/>
    <p:sldId id="276" r:id="rId40"/>
    <p:sldId id="277" r:id="rId41"/>
    <p:sldId id="278" r:id="rId42"/>
    <p:sldId id="279" r:id="rId43"/>
    <p:sldId id="326" r:id="rId44"/>
    <p:sldId id="327" r:id="rId45"/>
    <p:sldId id="328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9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61" r:id="rId76"/>
    <p:sldId id="362" r:id="rId77"/>
    <p:sldId id="363" r:id="rId78"/>
    <p:sldId id="364" r:id="rId79"/>
    <p:sldId id="264" r:id="rId80"/>
    <p:sldId id="265" r:id="rId81"/>
    <p:sldId id="266" r:id="rId82"/>
    <p:sldId id="267" r:id="rId83"/>
    <p:sldId id="268" r:id="rId84"/>
    <p:sldId id="325" r:id="rId85"/>
    <p:sldId id="269" r:id="rId86"/>
    <p:sldId id="270" r:id="rId87"/>
    <p:sldId id="271" r:id="rId88"/>
    <p:sldId id="272" r:id="rId89"/>
    <p:sldId id="273" r:id="rId90"/>
    <p:sldId id="274" r:id="rId91"/>
    <p:sldId id="308" r:id="rId92"/>
    <p:sldId id="360" r:id="rId93"/>
    <p:sldId id="310" r:id="rId94"/>
    <p:sldId id="311" r:id="rId95"/>
    <p:sldId id="312" r:id="rId96"/>
    <p:sldId id="377" r:id="rId97"/>
    <p:sldId id="370" r:id="rId98"/>
    <p:sldId id="371" r:id="rId99"/>
    <p:sldId id="372" r:id="rId100"/>
    <p:sldId id="373" r:id="rId101"/>
    <p:sldId id="374" r:id="rId102"/>
    <p:sldId id="375" r:id="rId103"/>
    <p:sldId id="376" r:id="rId104"/>
    <p:sldId id="313" r:id="rId105"/>
    <p:sldId id="317" r:id="rId106"/>
    <p:sldId id="318" r:id="rId107"/>
    <p:sldId id="319" r:id="rId108"/>
    <p:sldId id="320" r:id="rId109"/>
    <p:sldId id="321" r:id="rId110"/>
    <p:sldId id="322" r:id="rId111"/>
    <p:sldId id="323" r:id="rId112"/>
    <p:sldId id="365" r:id="rId113"/>
    <p:sldId id="324" r:id="rId114"/>
    <p:sldId id="366" r:id="rId1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57549" autoAdjust="0"/>
    <p:restoredTop sz="86230" autoAdjust="0"/>
  </p:normalViewPr>
  <p:slideViewPr>
    <p:cSldViewPr>
      <p:cViewPr varScale="1">
        <p:scale>
          <a:sx n="51" d="100"/>
          <a:sy n="51" d="100"/>
        </p:scale>
        <p:origin x="-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AAB7A-1603-49A1-82A5-74E7D9612D98}" type="datetimeFigureOut">
              <a:rPr lang="en-US" smtClean="0"/>
              <a:t>11/17/2012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B2C1-56C3-4BDD-A9A4-954E9A4D2F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853E62-E692-490B-BDFE-BE31FBDF35A7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96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5E528A-CDC4-4E6A-87F3-464466BDFDB2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97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88BDF7-ABDD-4D8C-B16B-C3EB11B3D8A1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98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CBE826-9AD8-4167-8966-ABD2D030D33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99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89EB2B-9BC7-49AC-B91C-73F8FF2CC8CB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100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8A5865-EB65-4CD1-B973-9CE1D477F2D3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101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8381EA-BB70-41E3-9794-FADFED9DF25B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102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AB153E-A7D1-4E20-9745-98EFED82470B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103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 u="sng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400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ED23D9-ACA4-4733-800F-6D1A5B9E501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Please observe a reverent Silence</a:t>
            </a:r>
            <a:b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And </a:t>
            </a:r>
            <a:b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Ensure all Mobile phones are turned off</a:t>
            </a:r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.</a:t>
            </a:r>
            <a:endParaRPr lang="en-AU" u="sng" dirty="0">
              <a:solidFill>
                <a:srgbClr val="FFFFFF"/>
              </a:solidFill>
              <a:latin typeface="Arial Black" charset="0"/>
              <a:ea typeface="ＭＳ Ｐゴシック" charset="0"/>
              <a:cs typeface="ＭＳ Ｐゴシック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st mick xmas carols\Myeik 2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451763">
            <a:off x="817535" y="730006"/>
            <a:ext cx="7375160" cy="55313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147" name="Picture 3" descr="D:\st mick xmas carols\LIA_Logo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076825" y="765175"/>
            <a:ext cx="318135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Heart 4"/>
          <p:cNvSpPr/>
          <p:nvPr/>
        </p:nvSpPr>
        <p:spPr>
          <a:xfrm rot="668580">
            <a:off x="7856538" y="6137275"/>
            <a:ext cx="503237" cy="504825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" name="Heart 5"/>
          <p:cNvSpPr/>
          <p:nvPr/>
        </p:nvSpPr>
        <p:spPr>
          <a:xfrm rot="19465099">
            <a:off x="711200" y="288925"/>
            <a:ext cx="503238" cy="503238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5364163" y="2636838"/>
            <a:ext cx="3779837" cy="3603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bg1"/>
                </a:solidFill>
                <a:latin typeface="Franchise" pitchFamily="2" charset="0"/>
                <a:ea typeface="Franchise" pitchFamily="2" charset="0"/>
              </a:rPr>
              <a:t>ORPHANAGE IN MYEIK MYANMAR (BURMA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st mick xmas carols\Myeik 3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99592" y="620688"/>
            <a:ext cx="7560840" cy="56706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171" name="Picture 3" descr="D:\st mick xmas carols\LIA_Logo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39750" y="0"/>
            <a:ext cx="37592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Heart 3"/>
          <p:cNvSpPr/>
          <p:nvPr/>
        </p:nvSpPr>
        <p:spPr>
          <a:xfrm rot="668580">
            <a:off x="7927975" y="44450"/>
            <a:ext cx="504825" cy="503238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5" name="Heart 4"/>
          <p:cNvSpPr/>
          <p:nvPr/>
        </p:nvSpPr>
        <p:spPr>
          <a:xfrm rot="19465099">
            <a:off x="998538" y="6408738"/>
            <a:ext cx="504825" cy="504825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2205038"/>
            <a:ext cx="4067175" cy="3603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bg1"/>
                </a:solidFill>
                <a:latin typeface="Franchise" pitchFamily="2" charset="0"/>
                <a:ea typeface="Franchise" pitchFamily="2" charset="0"/>
              </a:rPr>
              <a:t>ORPHANAGE IN MYEIK MYANMAR (BURMA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st mick xmas carols\fundraise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st mick xmas carols\closing title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AU" sz="4000" b="0" u="sng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Priest: The Lord be with you.</a:t>
            </a:r>
            <a:br>
              <a:rPr lang="en-AU" sz="4000" b="0" u="sng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</a:br>
            <a:r>
              <a:rPr lang="en-AU" sz="4000" b="0" u="sng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All: </a:t>
            </a:r>
            <a:r>
              <a:rPr lang="en-AU" sz="4000" b="0" u="sng" kern="1200" dirty="0" smtClean="0">
                <a:solidFill>
                  <a:srgbClr val="FFFF00"/>
                </a:solidFill>
                <a:latin typeface="Arial Black" pitchFamily="34" charset="0"/>
                <a:ea typeface="+mn-ea"/>
                <a:cs typeface="+mn-cs"/>
              </a:rPr>
              <a:t>And with your spirit.</a:t>
            </a:r>
            <a:r>
              <a:rPr lang="en-AU" sz="4000" b="0" u="sng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/>
            </a:r>
            <a:br>
              <a:rPr lang="en-AU" sz="4000" b="0" u="sng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God is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God is good all the time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He put a song of praise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In this heart of mine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God is good all the time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Through the darkest night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His light will shine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Good is good</a:t>
            </a:r>
          </a:p>
          <a:p>
            <a:pPr algn="ctr"/>
            <a:r>
              <a:rPr lang="en-US" dirty="0" smtClean="0"/>
              <a:t>Good is good</a:t>
            </a:r>
          </a:p>
          <a:p>
            <a:pPr algn="ctr"/>
            <a:r>
              <a:rPr lang="en-US" dirty="0" smtClean="0"/>
              <a:t>All the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If you’re walking</a:t>
            </a:r>
          </a:p>
          <a:p>
            <a:pPr algn="ctr"/>
            <a:r>
              <a:rPr lang="en-US" dirty="0" smtClean="0"/>
              <a:t>Through the valley</a:t>
            </a:r>
          </a:p>
          <a:p>
            <a:pPr algn="ctr"/>
            <a:r>
              <a:rPr lang="en-US" dirty="0" smtClean="0"/>
              <a:t>There are shadows </a:t>
            </a:r>
          </a:p>
          <a:p>
            <a:pPr algn="ctr"/>
            <a:r>
              <a:rPr lang="en-US" dirty="0" smtClean="0"/>
              <a:t>All around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Do not</a:t>
            </a:r>
            <a:r>
              <a:rPr lang="en-US" baseline="0" dirty="0" smtClean="0"/>
              <a:t> fear</a:t>
            </a:r>
          </a:p>
          <a:p>
            <a:pPr algn="ctr"/>
            <a:r>
              <a:rPr lang="en-US" baseline="0" dirty="0" smtClean="0"/>
              <a:t>He will guide you</a:t>
            </a:r>
          </a:p>
          <a:p>
            <a:pPr algn="ctr"/>
            <a:r>
              <a:rPr lang="en-US" baseline="0" dirty="0" smtClean="0"/>
              <a:t>He will keep you</a:t>
            </a:r>
          </a:p>
          <a:p>
            <a:pPr algn="ctr"/>
            <a:r>
              <a:rPr lang="en-US" baseline="0" dirty="0" smtClean="0"/>
              <a:t>Safe and sound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Gloria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fontAlgn="base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Glory to God in the highest</a:t>
            </a:r>
          </a:p>
          <a:p>
            <a:pPr algn="ctr" rtl="0" fontAlgn="base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And on earth peace </a:t>
            </a:r>
            <a:endParaRPr lang="en-US" dirty="0" smtClean="0"/>
          </a:p>
          <a:p>
            <a:pPr algn="ctr" rtl="0" fontAlgn="base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to people of good will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He has promised</a:t>
            </a:r>
          </a:p>
          <a:p>
            <a:pPr algn="ctr"/>
            <a:r>
              <a:rPr lang="en-US" dirty="0" smtClean="0"/>
              <a:t>To never leave you</a:t>
            </a:r>
          </a:p>
          <a:p>
            <a:pPr algn="ctr"/>
            <a:r>
              <a:rPr lang="en-US" dirty="0" smtClean="0"/>
              <a:t>Nor forsake you</a:t>
            </a:r>
          </a:p>
          <a:p>
            <a:pPr algn="ctr"/>
            <a:r>
              <a:rPr lang="en-US" dirty="0" smtClean="0"/>
              <a:t>And</a:t>
            </a:r>
            <a:r>
              <a:rPr lang="en-US" baseline="0" dirty="0" smtClean="0"/>
              <a:t> His word is true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God is good</a:t>
            </a:r>
          </a:p>
          <a:p>
            <a:pPr algn="ctr"/>
            <a:r>
              <a:rPr lang="en-US" dirty="0" smtClean="0"/>
              <a:t>All the time</a:t>
            </a:r>
          </a:p>
          <a:p>
            <a:pPr algn="ctr"/>
            <a:r>
              <a:rPr lang="en-US" dirty="0" smtClean="0"/>
              <a:t>He put a song of praise</a:t>
            </a:r>
          </a:p>
          <a:p>
            <a:pPr algn="ctr"/>
            <a:r>
              <a:rPr lang="en-US" dirty="0" smtClean="0"/>
              <a:t>In</a:t>
            </a:r>
            <a:r>
              <a:rPr lang="en-US" baseline="0" dirty="0" smtClean="0"/>
              <a:t> this heart of mine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God is good all the time 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Through the darkest night 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His light will shine 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God</a:t>
            </a:r>
            <a:r>
              <a:rPr lang="en-US" baseline="0" dirty="0" smtClean="0"/>
              <a:t> is good</a:t>
            </a:r>
          </a:p>
          <a:p>
            <a:pPr algn="ctr"/>
            <a:r>
              <a:rPr lang="en-US" baseline="0" dirty="0" smtClean="0"/>
              <a:t>God is good</a:t>
            </a:r>
          </a:p>
          <a:p>
            <a:pPr algn="ctr"/>
            <a:r>
              <a:rPr lang="en-US" baseline="0" dirty="0" smtClean="0"/>
              <a:t>God is good</a:t>
            </a:r>
          </a:p>
          <a:p>
            <a:pPr algn="ctr"/>
            <a:r>
              <a:rPr lang="en-US" baseline="0" dirty="0" smtClean="0"/>
              <a:t>All the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</a:p>
          <a:p>
            <a:pPr algn="ctr"/>
            <a:r>
              <a:rPr lang="en-US" dirty="0" smtClean="0"/>
              <a:t>for</a:t>
            </a:r>
            <a:r>
              <a:rPr lang="en-US" baseline="0" dirty="0" smtClean="0"/>
              <a:t> being a part of our</a:t>
            </a:r>
          </a:p>
          <a:p>
            <a:pPr algn="ctr"/>
            <a:r>
              <a:rPr lang="en-US" baseline="0" dirty="0" smtClean="0"/>
              <a:t>celebration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We praise you</a:t>
            </a:r>
          </a:p>
          <a:p>
            <a:pPr algn="ctr"/>
            <a:r>
              <a:rPr lang="en-US" dirty="0" smtClean="0"/>
              <a:t>We bless you </a:t>
            </a:r>
          </a:p>
          <a:p>
            <a:pPr algn="ctr"/>
            <a:r>
              <a:rPr lang="en-US" dirty="0" smtClean="0"/>
              <a:t>We adore you</a:t>
            </a:r>
          </a:p>
          <a:p>
            <a:pPr algn="ctr"/>
            <a:r>
              <a:rPr lang="en-US" dirty="0" smtClean="0"/>
              <a:t>We glorify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We give you thanks</a:t>
            </a:r>
          </a:p>
          <a:p>
            <a:pPr algn="ctr"/>
            <a:r>
              <a:rPr lang="en-US" dirty="0" smtClean="0"/>
              <a:t>For your great glory</a:t>
            </a:r>
          </a:p>
          <a:p>
            <a:pPr algn="ctr"/>
            <a:r>
              <a:rPr lang="en-US" dirty="0" smtClean="0"/>
              <a:t>Lord God, </a:t>
            </a:r>
            <a:r>
              <a:rPr lang="en-US" dirty="0" err="1" smtClean="0"/>
              <a:t>heavely</a:t>
            </a:r>
            <a:r>
              <a:rPr lang="en-US" dirty="0" smtClean="0"/>
              <a:t> king</a:t>
            </a:r>
          </a:p>
          <a:p>
            <a:pPr algn="ctr"/>
            <a:r>
              <a:rPr lang="en-US" dirty="0" smtClean="0"/>
              <a:t>O God</a:t>
            </a:r>
            <a:r>
              <a:rPr lang="en-US" baseline="0" dirty="0" smtClean="0"/>
              <a:t> almighty Father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fontAlgn="base" latinLnBrk="0" hangingPunct="1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Glory to God in the highest</a:t>
            </a:r>
            <a:endParaRPr lang="en-US" dirty="0" smtClean="0"/>
          </a:p>
          <a:p>
            <a:pPr algn="ctr" rtl="0" eaLnBrk="1" fontAlgn="base" latinLnBrk="0" hangingPunct="1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And on earth peace </a:t>
            </a:r>
            <a:endParaRPr lang="en-US" sz="4000" kern="1200" dirty="0" smtClean="0">
              <a:solidFill>
                <a:schemeClr val="tx1"/>
              </a:solidFill>
              <a:latin typeface="Arial Black" pitchFamily="34" charset="0"/>
              <a:ea typeface="+mn-ea"/>
              <a:cs typeface="+mn-cs"/>
            </a:endParaRPr>
          </a:p>
          <a:p>
            <a:pPr algn="ctr" rtl="0" eaLnBrk="1" fontAlgn="base" latinLnBrk="0" hangingPunct="1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to people of good will</a:t>
            </a:r>
            <a:endParaRPr lang="en-US" sz="4000" kern="1200" dirty="0" smtClean="0">
              <a:solidFill>
                <a:schemeClr val="tx1"/>
              </a:solidFill>
              <a:latin typeface="Arial Black" pitchFamily="34" charset="0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Lord Jesus Christ</a:t>
            </a:r>
          </a:p>
          <a:p>
            <a:pPr algn="ctr"/>
            <a:r>
              <a:rPr lang="en-US" dirty="0" smtClean="0"/>
              <a:t>Only begotten Son</a:t>
            </a:r>
          </a:p>
          <a:p>
            <a:pPr algn="ctr"/>
            <a:r>
              <a:rPr lang="en-US" dirty="0" smtClean="0"/>
              <a:t>Lord God, lamb of God</a:t>
            </a:r>
          </a:p>
          <a:p>
            <a:pPr algn="ctr"/>
            <a:r>
              <a:rPr lang="en-US" dirty="0" smtClean="0"/>
              <a:t>Son of the Father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You take away </a:t>
            </a:r>
          </a:p>
          <a:p>
            <a:pPr algn="ctr"/>
            <a:r>
              <a:rPr lang="en-US" dirty="0" smtClean="0"/>
              <a:t>The sins of the world</a:t>
            </a:r>
          </a:p>
          <a:p>
            <a:pPr algn="ctr"/>
            <a:r>
              <a:rPr lang="en-US" dirty="0" smtClean="0"/>
              <a:t>Have mercy on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You take away </a:t>
            </a:r>
          </a:p>
          <a:p>
            <a:pPr algn="ctr"/>
            <a:r>
              <a:rPr lang="en-US" dirty="0" smtClean="0"/>
              <a:t>The</a:t>
            </a:r>
            <a:r>
              <a:rPr lang="en-US" baseline="0" dirty="0" smtClean="0"/>
              <a:t> sins of the world</a:t>
            </a:r>
          </a:p>
          <a:p>
            <a:pPr algn="ctr"/>
            <a:r>
              <a:rPr lang="en-US" baseline="0" dirty="0" smtClean="0"/>
              <a:t>Receive our prayer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You are seated</a:t>
            </a:r>
          </a:p>
          <a:p>
            <a:pPr algn="ctr"/>
            <a:r>
              <a:rPr lang="en-US" dirty="0" smtClean="0"/>
              <a:t>At</a:t>
            </a:r>
            <a:r>
              <a:rPr lang="en-US" baseline="0" dirty="0" smtClean="0"/>
              <a:t> the right hand</a:t>
            </a:r>
          </a:p>
          <a:p>
            <a:pPr algn="ctr"/>
            <a:r>
              <a:rPr lang="en-US" baseline="0" dirty="0" smtClean="0"/>
              <a:t>Of the Father</a:t>
            </a:r>
          </a:p>
          <a:p>
            <a:pPr algn="ctr"/>
            <a:r>
              <a:rPr lang="en-US" baseline="0" dirty="0" smtClean="0"/>
              <a:t>Have mercy on 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fontAlgn="base" latinLnBrk="0" hangingPunct="1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Glory to God in the highest</a:t>
            </a:r>
            <a:endParaRPr lang="en-US" dirty="0" smtClean="0"/>
          </a:p>
          <a:p>
            <a:pPr algn="ctr" rtl="0" eaLnBrk="1" fontAlgn="base" latinLnBrk="0" hangingPunct="1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And on earth peace </a:t>
            </a:r>
            <a:endParaRPr lang="en-US" sz="4000" kern="1200" dirty="0" smtClean="0">
              <a:solidFill>
                <a:schemeClr val="tx1"/>
              </a:solidFill>
              <a:latin typeface="Arial Black" pitchFamily="34" charset="0"/>
              <a:ea typeface="+mn-ea"/>
              <a:cs typeface="+mn-cs"/>
            </a:endParaRPr>
          </a:p>
          <a:p>
            <a:pPr algn="ctr" rtl="0" eaLnBrk="1" fontAlgn="base" latinLnBrk="0" hangingPunct="1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to people of good will</a:t>
            </a:r>
            <a:endParaRPr lang="en-US" sz="4000" kern="1200" dirty="0" smtClean="0">
              <a:solidFill>
                <a:schemeClr val="tx1"/>
              </a:solidFill>
              <a:latin typeface="Arial Black" pitchFamily="34" charset="0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 Michaels Parish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341313" algn="ctr">
              <a:spcBef>
                <a:spcPts val="7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4800" b="0" i="1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Welcomes you to the celebration of </a:t>
            </a:r>
          </a:p>
          <a:p>
            <a:pPr indent="-341313" algn="ctr">
              <a:spcBef>
                <a:spcPts val="10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6600" b="0" i="1" dirty="0" smtClean="0">
              <a:solidFill>
                <a:srgbClr val="FFFFFF"/>
              </a:solidFill>
              <a:latin typeface="Arial Black" charset="0"/>
              <a:ea typeface="ＭＳ Ｐゴシック" charset="0"/>
              <a:cs typeface="ＭＳ Ｐゴシック" charset="0"/>
            </a:endParaRPr>
          </a:p>
          <a:p>
            <a:pPr indent="-341313" algn="ctr">
              <a:spcBef>
                <a:spcPts val="10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6600" b="0" i="1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The Eucharist</a:t>
            </a:r>
          </a:p>
          <a:p>
            <a:pPr indent="-341313" algn="ctr">
              <a:spcBef>
                <a:spcPts val="10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6600" b="0" i="1" dirty="0" smtClean="0">
              <a:solidFill>
                <a:srgbClr val="FFFFFF"/>
              </a:solidFill>
              <a:latin typeface="Arial Black" charset="0"/>
              <a:ea typeface="ＭＳ Ｐゴシック" charset="0"/>
              <a:cs typeface="ＭＳ Ｐゴシック" charset="0"/>
            </a:endParaRPr>
          </a:p>
          <a:p>
            <a:pPr indent="-341313" algn="ctr">
              <a:spcBef>
                <a:spcPts val="5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0" i="1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33</a:t>
            </a:r>
            <a:r>
              <a:rPr lang="en-US" b="0" i="1" baseline="30000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rd</a:t>
            </a:r>
            <a:r>
              <a:rPr lang="en-US" b="0" i="1" baseline="0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i="1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Sunday </a:t>
            </a:r>
            <a:r>
              <a:rPr lang="en-US" b="0" i="1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in Ordinary time</a:t>
            </a:r>
          </a:p>
          <a:p>
            <a:pPr indent="-341313" algn="ctr">
              <a:spcBef>
                <a:spcPts val="10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6600" b="0" i="1" dirty="0" smtClean="0">
              <a:solidFill>
                <a:srgbClr val="FFFFFF"/>
              </a:solidFill>
              <a:latin typeface="Arial Black" charset="0"/>
              <a:ea typeface="ＭＳ Ｐゴシック" charset="0"/>
              <a:cs typeface="ＭＳ Ｐゴシック" charset="0"/>
            </a:endParaRPr>
          </a:p>
          <a:p>
            <a:pPr indent="-341313" algn="ctr">
              <a:spcBef>
                <a:spcPts val="5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b="0" i="1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18</a:t>
            </a:r>
            <a:r>
              <a:rPr lang="en-US" b="0" i="1" baseline="30000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th</a:t>
            </a:r>
            <a:r>
              <a:rPr lang="en-US" b="0" i="1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i="1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November 2012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For you alone</a:t>
            </a:r>
          </a:p>
          <a:p>
            <a:pPr algn="ctr"/>
            <a:r>
              <a:rPr lang="en-US" dirty="0" smtClean="0"/>
              <a:t>Are</a:t>
            </a:r>
            <a:r>
              <a:rPr lang="en-US" baseline="0" dirty="0" smtClean="0"/>
              <a:t> the holy one</a:t>
            </a:r>
          </a:p>
          <a:p>
            <a:pPr algn="ctr"/>
            <a:r>
              <a:rPr lang="en-US" baseline="0" dirty="0" smtClean="0"/>
              <a:t>You alone are the Lord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You alone are the most High</a:t>
            </a:r>
          </a:p>
          <a:p>
            <a:pPr algn="ctr"/>
            <a:r>
              <a:rPr lang="en-US" dirty="0" smtClean="0"/>
              <a:t>Jesus</a:t>
            </a:r>
            <a:r>
              <a:rPr lang="en-US" baseline="0" dirty="0" smtClean="0"/>
              <a:t> Christ</a:t>
            </a:r>
          </a:p>
          <a:p>
            <a:pPr algn="ctr"/>
            <a:r>
              <a:rPr lang="en-US" baseline="0" dirty="0" smtClean="0"/>
              <a:t>With the Holy Spirit in the glory</a:t>
            </a:r>
          </a:p>
          <a:p>
            <a:pPr algn="ctr"/>
            <a:r>
              <a:rPr lang="en-US" baseline="0" dirty="0" smtClean="0"/>
              <a:t>Of God the Father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fontAlgn="base" latinLnBrk="0" hangingPunct="1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Glory to God in the highest</a:t>
            </a:r>
            <a:endParaRPr lang="en-US" dirty="0" smtClean="0"/>
          </a:p>
          <a:p>
            <a:pPr algn="ctr" rtl="0" eaLnBrk="1" fontAlgn="base" latinLnBrk="0" hangingPunct="1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And on earth peace </a:t>
            </a:r>
            <a:endParaRPr lang="en-US" sz="4000" kern="1200" dirty="0" smtClean="0">
              <a:solidFill>
                <a:schemeClr val="tx1"/>
              </a:solidFill>
              <a:latin typeface="Arial Black" pitchFamily="34" charset="0"/>
              <a:ea typeface="+mn-ea"/>
              <a:cs typeface="+mn-cs"/>
            </a:endParaRPr>
          </a:p>
          <a:p>
            <a:pPr algn="ctr" rtl="0" eaLnBrk="1" fontAlgn="base" latinLnBrk="0" hangingPunct="1"/>
            <a:r>
              <a:rPr lang="en-AU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to people of good will</a:t>
            </a:r>
            <a:endParaRPr lang="en-US" sz="4000" kern="1200" dirty="0" smtClean="0">
              <a:solidFill>
                <a:schemeClr val="tx1"/>
              </a:solidFill>
              <a:latin typeface="Arial Black" pitchFamily="34" charset="0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Psalm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i="1" dirty="0" smtClean="0">
                <a:solidFill>
                  <a:srgbClr val="FFFF00"/>
                </a:solidFill>
              </a:rPr>
              <a:t>You are my inheritance,</a:t>
            </a:r>
          </a:p>
          <a:p>
            <a:pPr algn="ctr"/>
            <a:r>
              <a:rPr lang="en-US" i="1" baseline="0" dirty="0" smtClean="0">
                <a:solidFill>
                  <a:srgbClr val="FFFF00"/>
                </a:solidFill>
              </a:rPr>
              <a:t>O Lord</a:t>
            </a:r>
            <a:endParaRPr lang="en-US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Gospel Acclamation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Alleluia, Alleluia</a:t>
            </a:r>
          </a:p>
          <a:p>
            <a:pPr algn="ctr"/>
            <a:r>
              <a:rPr lang="en-US" dirty="0" smtClean="0"/>
              <a:t>Alleluia,</a:t>
            </a:r>
            <a:r>
              <a:rPr lang="en-US" baseline="0" dirty="0" smtClean="0"/>
              <a:t> Alleluia</a:t>
            </a:r>
          </a:p>
          <a:p>
            <a:pPr algn="ctr"/>
            <a:endParaRPr lang="en-US" baseline="0" dirty="0" smtClean="0"/>
          </a:p>
          <a:p>
            <a:pPr algn="ctr"/>
            <a:r>
              <a:rPr lang="en-US" baseline="0" dirty="0" smtClean="0"/>
              <a:t>Alleluia, Alleluia</a:t>
            </a:r>
          </a:p>
          <a:p>
            <a:pPr algn="ctr"/>
            <a:r>
              <a:rPr lang="en-US" baseline="0" dirty="0" smtClean="0"/>
              <a:t>Alleluia, Alleluia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GOSPEL</a:t>
            </a:r>
            <a:b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Priest: The Lord be with you</a:t>
            </a:r>
            <a:b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All: </a:t>
            </a:r>
            <a:r>
              <a:rPr lang="en-AU" u="sng" dirty="0" smtClean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And with your spirit.</a:t>
            </a:r>
            <a:br>
              <a:rPr lang="en-AU" u="sng" dirty="0" smtClean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Priest: A reading from the holy Gospel according to.......</a:t>
            </a:r>
            <a:b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All: </a:t>
            </a:r>
            <a:r>
              <a:rPr lang="en-AU" u="sng" dirty="0" smtClean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  <a:t>Glory to you, O Lord.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Praise the name of Jesus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Praise the name of Jesus,</a:t>
            </a:r>
          </a:p>
          <a:p>
            <a:pPr algn="ctr"/>
            <a:r>
              <a:rPr lang="en-US" dirty="0"/>
              <a:t>Praise him as we pray.</a:t>
            </a:r>
          </a:p>
          <a:p>
            <a:pPr algn="ctr"/>
            <a:r>
              <a:rPr lang="en-US" dirty="0"/>
              <a:t>Praise the name of Jesus.</a:t>
            </a:r>
          </a:p>
          <a:p>
            <a:pPr algn="ctr"/>
            <a:r>
              <a:rPr lang="en-US" dirty="0"/>
              <a:t>Sing to him all our days.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Apostles’ Creed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I believe in God</a:t>
            </a:r>
          </a:p>
          <a:p>
            <a:pPr algn="ctr"/>
            <a:r>
              <a:rPr lang="en-US" dirty="0" smtClean="0"/>
              <a:t>The Father </a:t>
            </a:r>
            <a:r>
              <a:rPr lang="en-US" dirty="0" err="1" smtClean="0"/>
              <a:t>almight</a:t>
            </a:r>
            <a:endParaRPr lang="en-US" dirty="0" smtClean="0"/>
          </a:p>
          <a:p>
            <a:pPr algn="ctr"/>
            <a:r>
              <a:rPr lang="en-US" dirty="0" smtClean="0"/>
              <a:t>Creator</a:t>
            </a:r>
            <a:r>
              <a:rPr lang="en-US" baseline="0" dirty="0" smtClean="0"/>
              <a:t> of heaven and earth</a:t>
            </a:r>
          </a:p>
          <a:p>
            <a:pPr algn="ctr"/>
            <a:r>
              <a:rPr lang="en-US" baseline="0" dirty="0" smtClean="0"/>
              <a:t>And in Jesus Christ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His only Son, Our Lord</a:t>
            </a:r>
          </a:p>
          <a:p>
            <a:pPr algn="ctr"/>
            <a:r>
              <a:rPr lang="en-US" dirty="0" smtClean="0"/>
              <a:t>Who was conceived </a:t>
            </a:r>
          </a:p>
          <a:p>
            <a:pPr algn="ctr"/>
            <a:r>
              <a:rPr lang="en-US" dirty="0" smtClean="0"/>
              <a:t>By the Holy</a:t>
            </a:r>
            <a:r>
              <a:rPr lang="en-US" baseline="0" dirty="0" smtClean="0"/>
              <a:t> Spirit</a:t>
            </a:r>
          </a:p>
          <a:p>
            <a:pPr algn="ctr"/>
            <a:r>
              <a:rPr lang="en-US" baseline="0" dirty="0" smtClean="0"/>
              <a:t>Born of the Virgin 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Suffered under Pontius Pilate</a:t>
            </a:r>
          </a:p>
          <a:p>
            <a:pPr algn="ctr"/>
            <a:r>
              <a:rPr lang="en-US" dirty="0" smtClean="0"/>
              <a:t>Was crucified, </a:t>
            </a:r>
          </a:p>
          <a:p>
            <a:pPr algn="ctr"/>
            <a:r>
              <a:rPr lang="en-US" dirty="0" smtClean="0"/>
              <a:t>Died</a:t>
            </a:r>
            <a:r>
              <a:rPr lang="en-US" baseline="0" dirty="0" smtClean="0"/>
              <a:t> and was buried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He descended into hell;</a:t>
            </a:r>
          </a:p>
          <a:p>
            <a:pPr algn="ctr"/>
            <a:r>
              <a:rPr lang="en-US" dirty="0" smtClean="0"/>
              <a:t>On the third day he rose </a:t>
            </a:r>
          </a:p>
          <a:p>
            <a:pPr algn="ctr"/>
            <a:r>
              <a:rPr lang="en-US" dirty="0" smtClean="0"/>
              <a:t>Again</a:t>
            </a:r>
            <a:r>
              <a:rPr lang="en-US" baseline="0" dirty="0" smtClean="0"/>
              <a:t> from the dead</a:t>
            </a:r>
          </a:p>
          <a:p>
            <a:pPr algn="ctr"/>
            <a:r>
              <a:rPr lang="en-US" baseline="0" dirty="0" smtClean="0"/>
              <a:t>He ascended into heaven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And is seated at</a:t>
            </a:r>
            <a:r>
              <a:rPr lang="en-US" baseline="0" dirty="0" smtClean="0"/>
              <a:t> the right</a:t>
            </a:r>
          </a:p>
          <a:p>
            <a:pPr algn="ctr"/>
            <a:r>
              <a:rPr lang="en-US" baseline="0" dirty="0" smtClean="0"/>
              <a:t>Hand of the Father almighty</a:t>
            </a:r>
          </a:p>
          <a:p>
            <a:pPr algn="ctr"/>
            <a:r>
              <a:rPr lang="en-US" dirty="0" smtClean="0"/>
              <a:t>From there he will come </a:t>
            </a:r>
          </a:p>
          <a:p>
            <a:pPr algn="ctr"/>
            <a:r>
              <a:rPr lang="en-US" dirty="0" smtClean="0"/>
              <a:t>To judge the living and the dead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I believe in the Holy Spirit</a:t>
            </a:r>
          </a:p>
          <a:p>
            <a:pPr algn="ctr"/>
            <a:r>
              <a:rPr lang="en-US" dirty="0" smtClean="0"/>
              <a:t>The Holy catholic church</a:t>
            </a:r>
          </a:p>
          <a:p>
            <a:pPr algn="ctr"/>
            <a:r>
              <a:rPr lang="en-US" dirty="0" smtClean="0"/>
              <a:t>The communion of</a:t>
            </a:r>
            <a:r>
              <a:rPr lang="en-US" baseline="0" dirty="0" smtClean="0"/>
              <a:t> saints</a:t>
            </a:r>
          </a:p>
          <a:p>
            <a:pPr algn="ctr"/>
            <a:r>
              <a:rPr lang="en-US" baseline="0" dirty="0" smtClean="0"/>
              <a:t>The forgiveness of sins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resurrection of the body</a:t>
            </a:r>
          </a:p>
          <a:p>
            <a:pPr algn="ctr"/>
            <a:r>
              <a:rPr lang="en-US" dirty="0" smtClean="0"/>
              <a:t>And life everlasting.</a:t>
            </a:r>
          </a:p>
          <a:p>
            <a:pPr algn="ctr"/>
            <a:r>
              <a:rPr lang="en-US" dirty="0" smtClean="0"/>
              <a:t>Amen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Blessed be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Blest are you Lord</a:t>
            </a:r>
          </a:p>
          <a:p>
            <a:pPr algn="ctr"/>
            <a:r>
              <a:rPr lang="en-US" dirty="0" smtClean="0"/>
              <a:t>God</a:t>
            </a:r>
            <a:r>
              <a:rPr lang="en-US" baseline="0" dirty="0" smtClean="0"/>
              <a:t> of all creation</a:t>
            </a:r>
          </a:p>
          <a:p>
            <a:pPr algn="ctr"/>
            <a:r>
              <a:rPr lang="en-US" baseline="0" dirty="0" smtClean="0"/>
              <a:t>Thanks to your goodness</a:t>
            </a:r>
          </a:p>
          <a:p>
            <a:pPr algn="ctr"/>
            <a:r>
              <a:rPr lang="en-US" baseline="0" dirty="0" smtClean="0"/>
              <a:t>This bread we offer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Fruit of the earth</a:t>
            </a:r>
          </a:p>
          <a:p>
            <a:pPr algn="ctr"/>
            <a:r>
              <a:rPr lang="en-US" dirty="0" smtClean="0"/>
              <a:t>Work of our hands</a:t>
            </a:r>
          </a:p>
          <a:p>
            <a:pPr algn="ctr"/>
            <a:r>
              <a:rPr lang="en-US" dirty="0" smtClean="0"/>
              <a:t>It will become </a:t>
            </a:r>
          </a:p>
          <a:p>
            <a:pPr algn="ctr"/>
            <a:r>
              <a:rPr lang="en-US" dirty="0" smtClean="0"/>
              <a:t>The bread of life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Let us come unto the lord,</a:t>
            </a:r>
          </a:p>
          <a:p>
            <a:pPr algn="ctr"/>
            <a:r>
              <a:rPr lang="en-US" dirty="0"/>
              <a:t>Let us make a joyful noise,</a:t>
            </a:r>
          </a:p>
          <a:p>
            <a:pPr algn="ctr"/>
            <a:r>
              <a:rPr lang="en-US" dirty="0"/>
              <a:t>He has healed us through his word,</a:t>
            </a:r>
          </a:p>
          <a:p>
            <a:pPr algn="ctr"/>
            <a:r>
              <a:rPr lang="en-US" dirty="0"/>
              <a:t>In all things </a:t>
            </a:r>
            <a:r>
              <a:rPr lang="en-US" dirty="0" smtClean="0"/>
              <a:t>let’s </a:t>
            </a:r>
            <a:r>
              <a:rPr lang="en-US" dirty="0"/>
              <a:t>praise his name.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Forever amen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Forever amen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Blest are you Lord</a:t>
            </a:r>
          </a:p>
          <a:p>
            <a:pPr algn="ctr"/>
            <a:r>
              <a:rPr lang="en-US" dirty="0" smtClean="0"/>
              <a:t>God of all creation</a:t>
            </a:r>
          </a:p>
          <a:p>
            <a:pPr algn="ctr"/>
            <a:r>
              <a:rPr lang="en-US" dirty="0" smtClean="0"/>
              <a:t>Thanks to your goodness </a:t>
            </a:r>
          </a:p>
          <a:p>
            <a:pPr algn="ctr"/>
            <a:r>
              <a:rPr lang="en-US" dirty="0" smtClean="0"/>
              <a:t>This wine we offer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Fruit of the earth</a:t>
            </a:r>
          </a:p>
          <a:p>
            <a:pPr algn="ctr"/>
            <a:r>
              <a:rPr lang="en-US" dirty="0" smtClean="0"/>
              <a:t>Work of our hands</a:t>
            </a:r>
          </a:p>
          <a:p>
            <a:pPr algn="ctr"/>
            <a:r>
              <a:rPr lang="en-US" dirty="0" smtClean="0"/>
              <a:t>It will become </a:t>
            </a:r>
          </a:p>
          <a:p>
            <a:pPr algn="ctr"/>
            <a:r>
              <a:rPr lang="en-US" dirty="0" smtClean="0"/>
              <a:t>The cup of joy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Forever amen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Blessed be God</a:t>
            </a:r>
          </a:p>
          <a:p>
            <a:pPr algn="ctr"/>
            <a:r>
              <a:rPr lang="en-US" dirty="0" smtClean="0"/>
              <a:t>Forever amen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Priest: Pray my brothers and  sisters, that my sacrifice and yours may be acceptable to God, the almighty Father.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4000" b="0" u="sng" kern="1200" dirty="0" smtClean="0">
                <a:solidFill>
                  <a:srgbClr val="FFFF00"/>
                </a:solidFill>
                <a:latin typeface="Arial Black" pitchFamily="34" charset="0"/>
                <a:ea typeface="+mn-ea"/>
                <a:cs typeface="+mn-cs"/>
              </a:rPr>
              <a:t>All: May the Lord accept the sacrifice at your hands for the praise and glory of his name, for our good and the good of all his holy Church.</a:t>
            </a:r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Praise the name of Jesus,</a:t>
            </a:r>
          </a:p>
          <a:p>
            <a:pPr algn="ctr"/>
            <a:r>
              <a:rPr lang="en-US" dirty="0"/>
              <a:t>Praise him as we pray.</a:t>
            </a:r>
          </a:p>
          <a:p>
            <a:pPr algn="ctr"/>
            <a:r>
              <a:rPr lang="en-US" dirty="0"/>
              <a:t>Praise the name of Jesus.</a:t>
            </a:r>
          </a:p>
          <a:p>
            <a:pPr algn="ctr"/>
            <a:r>
              <a:rPr lang="en-US" dirty="0"/>
              <a:t>Sing to him all our days.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Priest: The Lord be with you.</a:t>
            </a:r>
            <a:b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All: </a:t>
            </a:r>
            <a:r>
              <a:rPr lang="en-AU" u="sng" dirty="0" smtClean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And with your spirit.</a:t>
            </a:r>
            <a:br>
              <a:rPr lang="en-AU" u="sng" dirty="0" smtClean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Priest: Lift up your hearts.</a:t>
            </a:r>
            <a:b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All: </a:t>
            </a:r>
            <a:r>
              <a:rPr lang="en-AU" u="sng" dirty="0" smtClean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  <a:t>We lift them up to the Lord.</a:t>
            </a:r>
            <a:br>
              <a:rPr lang="en-AU" u="sng" dirty="0" smtClean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Priest: Let us give thanks to the Lord our God.</a:t>
            </a:r>
            <a:b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All: </a:t>
            </a:r>
            <a:r>
              <a:rPr lang="en-AU" u="sng" dirty="0" smtClean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  <a:t>It is right and just.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Holy, holy, </a:t>
            </a:r>
          </a:p>
          <a:p>
            <a:pPr algn="ctr"/>
            <a:r>
              <a:rPr lang="en-US" dirty="0" smtClean="0"/>
              <a:t>Holy</a:t>
            </a:r>
            <a:r>
              <a:rPr lang="en-US" baseline="0" dirty="0" smtClean="0"/>
              <a:t> Lord God of Hosts</a:t>
            </a:r>
          </a:p>
          <a:p>
            <a:pPr algn="ctr"/>
            <a:r>
              <a:rPr lang="en-US" baseline="0" dirty="0" smtClean="0"/>
              <a:t>Heaven and earth</a:t>
            </a:r>
          </a:p>
          <a:p>
            <a:pPr algn="ctr"/>
            <a:r>
              <a:rPr lang="en-US" baseline="0" dirty="0" smtClean="0"/>
              <a:t>Are full of your glory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Hosanna in the highest</a:t>
            </a:r>
          </a:p>
          <a:p>
            <a:pPr algn="ctr"/>
            <a:r>
              <a:rPr lang="en-US" dirty="0" smtClean="0"/>
              <a:t>Blessed is He who</a:t>
            </a:r>
            <a:r>
              <a:rPr lang="en-US" baseline="0" dirty="0" smtClean="0"/>
              <a:t> comes</a:t>
            </a:r>
          </a:p>
          <a:p>
            <a:pPr algn="ctr"/>
            <a:r>
              <a:rPr lang="en-US" baseline="0" dirty="0" smtClean="0"/>
              <a:t>In the name of the Lord</a:t>
            </a:r>
          </a:p>
          <a:p>
            <a:pPr algn="ctr"/>
            <a:r>
              <a:rPr lang="en-US" baseline="0" dirty="0" smtClean="0"/>
              <a:t>Hosanna in the highest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Save us </a:t>
            </a:r>
            <a:r>
              <a:rPr lang="en-US" dirty="0" err="1" smtClean="0"/>
              <a:t>saviour</a:t>
            </a:r>
            <a:r>
              <a:rPr lang="en-US" baseline="0" dirty="0" smtClean="0"/>
              <a:t> of the world</a:t>
            </a:r>
          </a:p>
          <a:p>
            <a:pPr algn="ctr"/>
            <a:r>
              <a:rPr lang="en-US" baseline="0" dirty="0" smtClean="0"/>
              <a:t>For by your cross </a:t>
            </a:r>
          </a:p>
          <a:p>
            <a:pPr algn="ctr"/>
            <a:r>
              <a:rPr lang="en-US" baseline="0" dirty="0" smtClean="0"/>
              <a:t>And resurrection</a:t>
            </a:r>
          </a:p>
          <a:p>
            <a:pPr algn="ctr"/>
            <a:r>
              <a:rPr lang="en-US" baseline="0" dirty="0" smtClean="0"/>
              <a:t>You have set us free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Amen,</a:t>
            </a:r>
            <a:r>
              <a:rPr lang="en-US" baseline="0" dirty="0" smtClean="0"/>
              <a:t> Amen, Amen, Amen</a:t>
            </a:r>
          </a:p>
          <a:p>
            <a:pPr algn="ctr"/>
            <a:r>
              <a:rPr lang="en-US" baseline="0" dirty="0" smtClean="0"/>
              <a:t>Amen, Amen, Amen, Amen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Praise the name of Jesus,</a:t>
            </a:r>
          </a:p>
          <a:p>
            <a:pPr algn="ctr"/>
            <a:r>
              <a:rPr lang="en-US" dirty="0"/>
              <a:t>Praise him as we pray.</a:t>
            </a:r>
          </a:p>
          <a:p>
            <a:pPr algn="ctr"/>
            <a:r>
              <a:rPr lang="en-US" dirty="0"/>
              <a:t>Praise the name of Jesus.</a:t>
            </a:r>
          </a:p>
          <a:p>
            <a:pPr algn="ctr"/>
            <a:r>
              <a:rPr lang="en-US" dirty="0"/>
              <a:t>Sing to him all our days.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Priest: The Lord be with you.</a:t>
            </a:r>
            <a:b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All: </a:t>
            </a:r>
            <a:r>
              <a:rPr lang="en-AU" u="sng" dirty="0" smtClean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And with your spirit.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May the peace of the Lord</a:t>
            </a:r>
          </a:p>
          <a:p>
            <a:pPr algn="ctr"/>
            <a:r>
              <a:rPr lang="en-US" dirty="0" smtClean="0"/>
              <a:t>Be with you</a:t>
            </a:r>
          </a:p>
          <a:p>
            <a:pPr algn="ctr"/>
            <a:r>
              <a:rPr lang="en-US" dirty="0" smtClean="0"/>
              <a:t>With your friends</a:t>
            </a:r>
          </a:p>
          <a:p>
            <a:pPr algn="ctr"/>
            <a:r>
              <a:rPr lang="en-US" dirty="0" smtClean="0"/>
              <a:t>And your</a:t>
            </a:r>
            <a:r>
              <a:rPr lang="en-US" baseline="0" dirty="0" smtClean="0"/>
              <a:t> family too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Let it be let it grow</a:t>
            </a:r>
          </a:p>
          <a:p>
            <a:pPr algn="ctr"/>
            <a:r>
              <a:rPr lang="en-US" dirty="0" smtClean="0"/>
              <a:t>And everywhere you go</a:t>
            </a:r>
          </a:p>
          <a:p>
            <a:pPr algn="ctr"/>
            <a:r>
              <a:rPr lang="en-US" dirty="0" smtClean="0"/>
              <a:t>May the peace of the Lord</a:t>
            </a:r>
          </a:p>
          <a:p>
            <a:pPr algn="ctr"/>
            <a:r>
              <a:rPr lang="en-US" dirty="0" smtClean="0"/>
              <a:t>Follow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Lamb of</a:t>
            </a:r>
            <a:r>
              <a:rPr lang="en-US" baseline="0" dirty="0" smtClean="0"/>
              <a:t> God, Lamb of God</a:t>
            </a:r>
          </a:p>
          <a:p>
            <a:pPr algn="ctr"/>
            <a:r>
              <a:rPr lang="en-US" baseline="0" dirty="0" smtClean="0"/>
              <a:t>You take away the sins </a:t>
            </a:r>
          </a:p>
          <a:p>
            <a:pPr algn="ctr"/>
            <a:r>
              <a:rPr lang="en-US" baseline="0" dirty="0" smtClean="0"/>
              <a:t>Of the world have mercy</a:t>
            </a:r>
          </a:p>
          <a:p>
            <a:pPr algn="ctr"/>
            <a:r>
              <a:rPr lang="en-US" baseline="0" dirty="0" smtClean="0"/>
              <a:t>On us Lamb of God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Lamb of</a:t>
            </a:r>
            <a:r>
              <a:rPr lang="en-US" sz="4000" kern="1200" baseline="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 God, Lamb of God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baseline="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You take away the sins 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baseline="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Of the world have mercy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baseline="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On us Lamb of God</a:t>
            </a:r>
            <a:endParaRPr lang="en-US" sz="4000" kern="1200" dirty="0" smtClean="0">
              <a:solidFill>
                <a:schemeClr val="tx1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Lamb of</a:t>
            </a:r>
            <a:r>
              <a:rPr lang="en-US" sz="4000" kern="1200" baseline="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 God, Lamb of God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baseline="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You take away the sins 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baseline="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Of the world </a:t>
            </a:r>
          </a:p>
          <a:p>
            <a:pPr algn="ctr" rtl="0" eaLnBrk="1" latinLnBrk="0" hangingPunct="1"/>
            <a:r>
              <a:rPr lang="en-US" sz="4000" kern="1200" baseline="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Grant us, grant us peace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Priest: Behold the Lamb of God, behold him who takes away the sins of the world.</a:t>
            </a:r>
            <a:br>
              <a:rPr lang="en-GB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GB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Blessed are those called to the supper of the Lamb.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u="sng" dirty="0" smtClean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All: </a:t>
            </a:r>
            <a:r>
              <a:rPr lang="en-GB" u="sng" dirty="0" smtClean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  <a:t>Lord, I am not worthy that you should enter under my roof, but only say the word and my soul shall be healed.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Priest: The grace of our Lord Jesus Christ, and the love of God, and the communion of the Holy Spirit be with you all.</a:t>
            </a:r>
            <a:b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AU" u="sng" dirty="0">
                <a:solidFill>
                  <a:srgbClr val="FFFFFF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All: </a:t>
            </a:r>
            <a:r>
              <a:rPr lang="en-AU" u="sng" dirty="0">
                <a:solidFill>
                  <a:srgbClr val="FFFF00"/>
                </a:solidFill>
                <a:latin typeface="Arial Black" charset="0"/>
                <a:ea typeface="ＭＳ Ｐゴシック" charset="0"/>
                <a:cs typeface="ＭＳ Ｐゴシック" charset="0"/>
              </a:rPr>
              <a:t>And with your spirit.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 Love for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This is my body</a:t>
            </a:r>
          </a:p>
          <a:p>
            <a:pPr algn="ctr"/>
            <a:r>
              <a:rPr lang="en-US" dirty="0" smtClean="0"/>
              <a:t>Broken for you</a:t>
            </a:r>
          </a:p>
          <a:p>
            <a:pPr algn="ctr"/>
            <a:r>
              <a:rPr lang="en-US" dirty="0" smtClean="0"/>
              <a:t>Bringing</a:t>
            </a:r>
            <a:r>
              <a:rPr lang="en-US" baseline="0" dirty="0" smtClean="0"/>
              <a:t> forgiveness</a:t>
            </a:r>
          </a:p>
          <a:p>
            <a:pPr algn="ctr"/>
            <a:r>
              <a:rPr lang="en-US" baseline="0" dirty="0" smtClean="0"/>
              <a:t>Making you free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Take it and eat it</a:t>
            </a:r>
          </a:p>
          <a:p>
            <a:pPr algn="ctr"/>
            <a:r>
              <a:rPr lang="en-US" dirty="0" smtClean="0"/>
              <a:t>And when you do</a:t>
            </a:r>
          </a:p>
          <a:p>
            <a:pPr algn="ctr"/>
            <a:r>
              <a:rPr lang="en-US" dirty="0" smtClean="0"/>
              <a:t>Do it in love for 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This is my blood</a:t>
            </a:r>
          </a:p>
          <a:p>
            <a:pPr algn="ctr"/>
            <a:r>
              <a:rPr lang="en-US" dirty="0" smtClean="0"/>
              <a:t>Poured out for you</a:t>
            </a:r>
          </a:p>
          <a:p>
            <a:pPr algn="ctr"/>
            <a:r>
              <a:rPr lang="en-US" dirty="0" smtClean="0"/>
              <a:t>Bringing you wholeness</a:t>
            </a:r>
          </a:p>
          <a:p>
            <a:pPr algn="ctr"/>
            <a:r>
              <a:rPr lang="en-US" dirty="0" smtClean="0"/>
              <a:t>Making you free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Take it and drink it</a:t>
            </a:r>
          </a:p>
          <a:p>
            <a:pPr algn="ctr"/>
            <a:r>
              <a:rPr lang="en-US" dirty="0" smtClean="0"/>
              <a:t>And when you do</a:t>
            </a:r>
          </a:p>
          <a:p>
            <a:pPr algn="ctr"/>
            <a:r>
              <a:rPr lang="en-US" dirty="0" smtClean="0"/>
              <a:t>Do it in love for 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This is my body</a:t>
            </a:r>
          </a:p>
          <a:p>
            <a:pPr algn="ctr"/>
            <a:r>
              <a:rPr lang="en-US" dirty="0" smtClean="0"/>
              <a:t>Broken for you</a:t>
            </a:r>
          </a:p>
          <a:p>
            <a:pPr algn="ctr"/>
            <a:r>
              <a:rPr lang="en-US" dirty="0" smtClean="0"/>
              <a:t>Bringing forgiveness</a:t>
            </a:r>
          </a:p>
          <a:p>
            <a:pPr algn="ctr"/>
            <a:r>
              <a:rPr lang="en-US" dirty="0" smtClean="0"/>
              <a:t>Making</a:t>
            </a:r>
            <a:r>
              <a:rPr lang="en-US" baseline="0" dirty="0" smtClean="0"/>
              <a:t> you free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Take it and eat it</a:t>
            </a:r>
          </a:p>
          <a:p>
            <a:pPr algn="ctr"/>
            <a:r>
              <a:rPr lang="en-US" dirty="0" smtClean="0"/>
              <a:t>And when you do</a:t>
            </a:r>
          </a:p>
          <a:p>
            <a:pPr algn="ctr"/>
            <a:r>
              <a:rPr lang="en-US" dirty="0" smtClean="0"/>
              <a:t>Do it in love for 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This is my blood</a:t>
            </a:r>
          </a:p>
          <a:p>
            <a:pPr algn="ctr"/>
            <a:r>
              <a:rPr lang="en-US" dirty="0" smtClean="0"/>
              <a:t>Poured out for you</a:t>
            </a:r>
          </a:p>
          <a:p>
            <a:pPr algn="ctr"/>
            <a:r>
              <a:rPr lang="en-US" dirty="0" smtClean="0"/>
              <a:t>Bringing you wholeness</a:t>
            </a:r>
          </a:p>
          <a:p>
            <a:pPr algn="ctr"/>
            <a:r>
              <a:rPr lang="en-US" dirty="0" smtClean="0"/>
              <a:t>Making you free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Take it and drink it</a:t>
            </a:r>
          </a:p>
          <a:p>
            <a:pPr algn="ctr"/>
            <a:r>
              <a:rPr lang="en-US" dirty="0" smtClean="0"/>
              <a:t>And when you do</a:t>
            </a:r>
          </a:p>
          <a:p>
            <a:pPr algn="ctr"/>
            <a:r>
              <a:rPr lang="en-US" dirty="0" smtClean="0"/>
              <a:t>Do it in love for 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Lord I offer my Life to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All that I am, </a:t>
            </a:r>
          </a:p>
          <a:p>
            <a:pPr algn="ctr"/>
            <a:r>
              <a:rPr lang="en-US" dirty="0" smtClean="0"/>
              <a:t>All that I have </a:t>
            </a:r>
          </a:p>
          <a:p>
            <a:pPr algn="ctr"/>
            <a:r>
              <a:rPr lang="en-US" dirty="0" smtClean="0"/>
              <a:t>I </a:t>
            </a:r>
            <a:r>
              <a:rPr lang="en-US" dirty="0"/>
              <a:t>lay them </a:t>
            </a:r>
            <a:r>
              <a:rPr lang="en-US" dirty="0" smtClean="0"/>
              <a:t>down</a:t>
            </a:r>
          </a:p>
          <a:p>
            <a:pPr algn="ctr"/>
            <a:r>
              <a:rPr lang="en-US" dirty="0" smtClean="0"/>
              <a:t>Before </a:t>
            </a:r>
            <a:r>
              <a:rPr lang="en-US" dirty="0"/>
              <a:t>you, oh Lord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All my regrets, </a:t>
            </a:r>
          </a:p>
          <a:p>
            <a:pPr algn="ctr"/>
            <a:r>
              <a:rPr lang="en-US" dirty="0"/>
              <a:t>all my acclaims </a:t>
            </a:r>
          </a:p>
          <a:p>
            <a:pPr algn="ctr"/>
            <a:r>
              <a:rPr lang="en-US" dirty="0"/>
              <a:t>The joy and the pain, </a:t>
            </a:r>
          </a:p>
          <a:p>
            <a:pPr algn="ctr"/>
            <a:r>
              <a:rPr lang="en-US" dirty="0"/>
              <a:t>I'm making them yours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Lord, I offer my life to you </a:t>
            </a:r>
          </a:p>
          <a:p>
            <a:pPr algn="ctr"/>
            <a:r>
              <a:rPr lang="en-US" dirty="0"/>
              <a:t>Everything I've been through </a:t>
            </a:r>
          </a:p>
          <a:p>
            <a:pPr algn="ctr"/>
            <a:r>
              <a:rPr lang="en-US" dirty="0"/>
              <a:t>Use it for your </a:t>
            </a:r>
            <a:r>
              <a:rPr lang="en-US"/>
              <a:t>glory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Lord I offer my days to you </a:t>
            </a:r>
          </a:p>
          <a:p>
            <a:pPr algn="ctr"/>
            <a:r>
              <a:rPr lang="en-US" dirty="0"/>
              <a:t>Lifting my praise to you </a:t>
            </a:r>
          </a:p>
          <a:p>
            <a:pPr algn="ctr"/>
            <a:r>
              <a:rPr lang="en-US" dirty="0"/>
              <a:t>As a pleasing sacrifice </a:t>
            </a:r>
          </a:p>
          <a:p>
            <a:pPr algn="ctr"/>
            <a:r>
              <a:rPr lang="en-US" dirty="0"/>
              <a:t>Lord I offer you my life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Things in the past, </a:t>
            </a:r>
          </a:p>
          <a:p>
            <a:pPr algn="ctr"/>
            <a:r>
              <a:rPr lang="en-US" dirty="0"/>
              <a:t>things yet unseen </a:t>
            </a:r>
          </a:p>
          <a:p>
            <a:pPr algn="ctr"/>
            <a:r>
              <a:rPr lang="en-US" dirty="0"/>
              <a:t>Wishes and dreams </a:t>
            </a:r>
          </a:p>
          <a:p>
            <a:pPr algn="ctr"/>
            <a:r>
              <a:rPr lang="en-US" dirty="0"/>
              <a:t>that are yet to come 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All of my heart,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all of my praise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My heart and my hands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 are lifted to you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Lord, I offer my life to you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Everything I've been through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Use it for your glory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Lord I offer my days to you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Lifting my praise to you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As a pleasing sacrifice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Lord I offer you my life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What can we give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That you have not given?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And what do we have </a:t>
            </a:r>
          </a:p>
          <a:p>
            <a:pPr algn="ctr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That is not already yours?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latinLnBrk="0" hangingPunct="1"/>
            <a:r>
              <a:rPr lang="en-US" sz="4000" kern="120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All we possess </a:t>
            </a:r>
            <a:endParaRPr lang="en-US" smtClean="0"/>
          </a:p>
          <a:p>
            <a:pPr algn="ctr" rtl="0" eaLnBrk="1" latinLnBrk="0" hangingPunct="1"/>
            <a:r>
              <a:rPr lang="en-US" sz="4000" kern="120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Are these lives we're living </a:t>
            </a:r>
            <a:endParaRPr lang="en-US" smtClean="0"/>
          </a:p>
          <a:p>
            <a:pPr algn="ctr"/>
            <a:r>
              <a:rPr lang="en-US" sz="4000" kern="120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That's what we give to you, Lord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Lord, I offer my life to you 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Everything I've been through 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Use it for your glory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Lord Have</a:t>
            </a:r>
            <a:r>
              <a:rPr lang="en-US" baseline="0" dirty="0" smtClean="0"/>
              <a:t> Mercy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fontAlgn="base"/>
            <a:r>
              <a:rPr lang="en-US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Lord have mercy,</a:t>
            </a:r>
            <a:endParaRPr lang="en-US" dirty="0" smtClean="0"/>
          </a:p>
          <a:p>
            <a:pPr algn="ctr" rtl="0" fontAlgn="base"/>
            <a:r>
              <a:rPr lang="en-US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Christ have mercy,</a:t>
            </a:r>
            <a:endParaRPr lang="en-US" dirty="0" smtClean="0"/>
          </a:p>
          <a:p>
            <a:pPr algn="ctr" rtl="0" fontAlgn="base"/>
            <a:r>
              <a:rPr lang="en-US" sz="4000" b="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Lord have mercy.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Lord I offer my days to you 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Lifting my praise to you 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As a pleasing sacrifice 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Lord I offer you my life 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Make me like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Lord, make me like you</a:t>
            </a:r>
          </a:p>
          <a:p>
            <a:pPr algn="ctr"/>
            <a:r>
              <a:rPr lang="en-US" dirty="0" smtClean="0"/>
              <a:t>Please make me like you</a:t>
            </a:r>
          </a:p>
          <a:p>
            <a:pPr algn="ctr"/>
            <a:r>
              <a:rPr lang="en-US" dirty="0" smtClean="0"/>
              <a:t>You are a servant</a:t>
            </a:r>
          </a:p>
          <a:p>
            <a:pPr algn="ctr"/>
            <a:r>
              <a:rPr lang="en-US" dirty="0" smtClean="0"/>
              <a:t>Make me one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O Lord I am willing</a:t>
            </a:r>
          </a:p>
          <a:p>
            <a:pPr algn="ctr"/>
            <a:r>
              <a:rPr lang="en-US" dirty="0" smtClean="0"/>
              <a:t>Do</a:t>
            </a:r>
            <a:r>
              <a:rPr lang="en-US" baseline="0" dirty="0" smtClean="0"/>
              <a:t> what you must do</a:t>
            </a:r>
          </a:p>
          <a:p>
            <a:pPr algn="ctr"/>
            <a:r>
              <a:rPr lang="en-US" dirty="0" smtClean="0"/>
              <a:t>To make me like you Lord</a:t>
            </a:r>
          </a:p>
          <a:p>
            <a:pPr algn="ctr"/>
            <a:r>
              <a:rPr lang="en-US" dirty="0" smtClean="0"/>
              <a:t>Please make me like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Lord, make me like you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Please make me like you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You are a servant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Make me one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O Lord I am willing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Do</a:t>
            </a:r>
            <a:r>
              <a:rPr lang="en-US" sz="4000" kern="1200" baseline="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 what you must do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To make me like you Lord</a:t>
            </a:r>
            <a:endParaRPr lang="en-US" dirty="0" smtClean="0"/>
          </a:p>
          <a:p>
            <a:pPr algn="ctr" rtl="0" eaLnBrk="1" latinLnBrk="0" hangingPunct="1"/>
            <a:r>
              <a:rPr lang="en-US" sz="4000" kern="1200" dirty="0" smtClean="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rPr>
              <a:t>Please make me like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t mick xmas carols\opening title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2"/>
          <p:cNvSpPr txBox="1">
            <a:spLocks noChangeArrowheads="1"/>
          </p:cNvSpPr>
          <p:nvPr/>
        </p:nvSpPr>
        <p:spPr bwMode="auto">
          <a:xfrm>
            <a:off x="0" y="3068638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3600" b="1" dirty="0">
                <a:solidFill>
                  <a:schemeClr val="bg1"/>
                </a:solidFill>
                <a:latin typeface="Century Gothic" pitchFamily="34" charset="0"/>
                <a:ea typeface="Franchise" pitchFamily="2" charset="0"/>
                <a:cs typeface="Franchise" pitchFamily="2" charset="0"/>
              </a:rPr>
              <a:t>SATURDAY 8</a:t>
            </a:r>
            <a:r>
              <a:rPr lang="en-AU" sz="3600" b="1" baseline="30000" dirty="0">
                <a:solidFill>
                  <a:schemeClr val="bg1"/>
                </a:solidFill>
                <a:latin typeface="Century Gothic" pitchFamily="34" charset="0"/>
                <a:ea typeface="Franchise" pitchFamily="2" charset="0"/>
                <a:cs typeface="Franchise" pitchFamily="2" charset="0"/>
              </a:rPr>
              <a:t>TH</a:t>
            </a:r>
            <a:r>
              <a:rPr lang="en-AU" sz="3600" b="1" dirty="0">
                <a:solidFill>
                  <a:schemeClr val="bg1"/>
                </a:solidFill>
                <a:latin typeface="Century Gothic" pitchFamily="34" charset="0"/>
                <a:ea typeface="Franchise" pitchFamily="2" charset="0"/>
                <a:cs typeface="Franchise" pitchFamily="2" charset="0"/>
              </a:rPr>
              <a:t> DECEMBER</a:t>
            </a: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0" y="3522663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3600" b="1" dirty="0">
                <a:solidFill>
                  <a:schemeClr val="bg1"/>
                </a:solidFill>
                <a:latin typeface="Century Gothic" pitchFamily="34" charset="0"/>
                <a:ea typeface="Franchise" pitchFamily="2" charset="0"/>
                <a:cs typeface="Franchise" pitchFamily="2" charset="0"/>
              </a:rPr>
              <a:t>PARISH HALL (NAGLE COLLEGE)</a:t>
            </a: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0" y="4264025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Century Gothic" pitchFamily="34" charset="0"/>
                <a:ea typeface="Franchise" pitchFamily="2" charset="0"/>
                <a:cs typeface="Franchise" pitchFamily="2" charset="0"/>
              </a:rPr>
              <a:t>VIGIL MASS at 6PM</a:t>
            </a: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-14288" y="4716463"/>
            <a:ext cx="9158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3200" b="1" dirty="0">
                <a:solidFill>
                  <a:schemeClr val="bg1"/>
                </a:solidFill>
                <a:latin typeface="Century Gothic" pitchFamily="34" charset="0"/>
                <a:ea typeface="Franchise" pitchFamily="2" charset="0"/>
                <a:cs typeface="Franchise" pitchFamily="2" charset="0"/>
              </a:rPr>
              <a:t>CHRISTMAS CAROLS at 8PM</a:t>
            </a:r>
          </a:p>
        </p:txBody>
      </p:sp>
      <p:pic>
        <p:nvPicPr>
          <p:cNvPr id="3078" name="Picture 3" descr="D:\st mick xmas carols\LIA_Logo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325688" y="404813"/>
            <a:ext cx="449262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-14288" y="5343525"/>
            <a:ext cx="9158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Century Gothic" pitchFamily="34" charset="0"/>
                <a:ea typeface="Franchise" pitchFamily="2" charset="0"/>
                <a:cs typeface="Franchise" pitchFamily="2" charset="0"/>
              </a:rPr>
              <a:t>Food &amp; Drink will be on sale from 7pm</a:t>
            </a:r>
            <a:endParaRPr lang="en-AU" sz="3200" b="1" dirty="0">
              <a:solidFill>
                <a:schemeClr val="bg1"/>
              </a:solidFill>
              <a:latin typeface="Century Gothic" pitchFamily="34" charset="0"/>
              <a:ea typeface="Franchise" pitchFamily="2" charset="0"/>
              <a:cs typeface="Franchise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t mick xmas carols\ministries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t mick xmas carols\Myeik 1.JPG"/>
          <p:cNvPicPr>
            <a:picLocks noChangeAspect="1" noChangeArrowheads="1"/>
          </p:cNvPicPr>
          <p:nvPr/>
        </p:nvPicPr>
        <p:blipFill>
          <a:blip r:embed="rId4" cstate="email"/>
          <a:srcRect t="-61"/>
          <a:stretch>
            <a:fillRect/>
          </a:stretch>
        </p:blipFill>
        <p:spPr bwMode="auto">
          <a:xfrm>
            <a:off x="827584" y="836712"/>
            <a:ext cx="7235302" cy="5412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123" name="Picture 3" descr="D:\st mick xmas carols\LIA_Logo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68313" y="0"/>
            <a:ext cx="3757612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Heart 4"/>
          <p:cNvSpPr/>
          <p:nvPr/>
        </p:nvSpPr>
        <p:spPr>
          <a:xfrm rot="668580">
            <a:off x="7493000" y="225425"/>
            <a:ext cx="504825" cy="504825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7" name="Heart 6"/>
          <p:cNvSpPr/>
          <p:nvPr/>
        </p:nvSpPr>
        <p:spPr>
          <a:xfrm rot="19465099">
            <a:off x="871538" y="6310313"/>
            <a:ext cx="504825" cy="503237"/>
          </a:xfrm>
          <a:prstGeom prst="hear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0" y="2205038"/>
            <a:ext cx="3995738" cy="3603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bg1"/>
                </a:solidFill>
                <a:latin typeface="Franchise" pitchFamily="2" charset="0"/>
                <a:ea typeface="Franchise" pitchFamily="2" charset="0"/>
              </a:rPr>
              <a:t>ORPHANAGE IN MYEIK MYANMAR (BURMA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1529</Words>
  <Application>Microsoft Office PowerPoint</Application>
  <PresentationFormat>On-screen Show (4:3)</PresentationFormat>
  <Paragraphs>332</Paragraphs>
  <Slides>114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1_Custom Design</vt:lpstr>
      <vt:lpstr>Slide 1</vt:lpstr>
      <vt:lpstr>St Michaels Parish</vt:lpstr>
      <vt:lpstr>Praise the name of Jesus</vt:lpstr>
      <vt:lpstr>Slide 4</vt:lpstr>
      <vt:lpstr>Slide 5</vt:lpstr>
      <vt:lpstr>Slide 6</vt:lpstr>
      <vt:lpstr>Slide 7</vt:lpstr>
      <vt:lpstr>Slide 8</vt:lpstr>
      <vt:lpstr>Lord Have Mercy</vt:lpstr>
      <vt:lpstr>Slide 10</vt:lpstr>
      <vt:lpstr>Gloria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Psalm</vt:lpstr>
      <vt:lpstr>Slide 25</vt:lpstr>
      <vt:lpstr>Gospel Acclamation</vt:lpstr>
      <vt:lpstr>Slide 27</vt:lpstr>
      <vt:lpstr>Slide 28</vt:lpstr>
      <vt:lpstr>Slide 29</vt:lpstr>
      <vt:lpstr>Apostles’ Creed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Blessed be God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Holy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Peace</vt:lpstr>
      <vt:lpstr>Slide 63</vt:lpstr>
      <vt:lpstr>Lamb of God</vt:lpstr>
      <vt:lpstr>Slide 65</vt:lpstr>
      <vt:lpstr>Slide 66</vt:lpstr>
      <vt:lpstr>Slide 67</vt:lpstr>
      <vt:lpstr>Slide 68</vt:lpstr>
      <vt:lpstr>Slide 69</vt:lpstr>
      <vt:lpstr>Slide 70</vt:lpstr>
      <vt:lpstr>In Love for me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Lord I offer my Life to you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Make me like you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God is good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Praise the name of Jesus</dc:title>
  <dc:creator>irvy</dc:creator>
  <cp:lastModifiedBy>irvy</cp:lastModifiedBy>
  <cp:revision>16</cp:revision>
  <dcterms:created xsi:type="dcterms:W3CDTF">2012-11-16T21:46:50Z</dcterms:created>
  <dcterms:modified xsi:type="dcterms:W3CDTF">2012-11-17T00:34:17Z</dcterms:modified>
</cp:coreProperties>
</file>