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E1D1BC"/>
    <a:srgbClr val="FF9B1A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6A1465-72B4-46BA-8282-6EE56A03148D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9254AC6-A9C1-40A5-9BD9-F9378AEB6C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853E62-E692-490B-BDFE-BE31FBDF35A7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5E528A-CDC4-4E6A-87F3-464466BDFDB2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88BDF7-ABDD-4D8C-B16B-C3EB11B3D8A1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CBE826-9AD8-4167-8966-ABD2D030D33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89EB2B-9BC7-49AC-B91C-73F8FF2CC8CB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8A5865-EB65-4CD1-B973-9CE1D477F2D3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8381EA-BB70-41E3-9794-FADFED9DF25B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AB153E-A7D1-4E20-9745-98EFED82470B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A605A-4A50-4F4B-A625-234DDBC8BBCF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C7567-A28F-44A1-9F45-AA0FC5ED18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6FAD3-528F-4597-9F95-0BCB0DED030C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075A2-3B32-4016-81C3-395067BE80F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69E35-3152-4BDD-B92B-34744F7E6E81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B7F11-701E-4848-8FE0-A5D7E6046DF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ECD0-94C5-44D5-8E5A-C249820FE7F3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E9334-3089-4478-9486-7ACA92856B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E739C-150E-4737-9502-4B9E91D4C7AB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FE8E9-472C-4E3F-B5D8-31EB00C7CB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0AF4D-ACEB-48C4-AA81-24FAB57D77FE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90CF7-3EB5-475D-B995-4151EC415CA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19359-B1D0-4A98-BE72-9118749228B6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933BF-63D0-48A6-9B44-367E9D8B2B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02538-E1B3-4AED-B398-BA51B913B2EF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BC66C-6D09-4E9B-B02B-7E02535F22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17AD9-EBEA-4EE0-AD2B-BBC11CBED5CB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5CEBE-BC84-4426-B937-C09F102F4C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DC872-DBB0-4195-BBBE-B206250F96D1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FF4A9-DD20-4EC0-805F-C0DAB905A6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6058D-ECBB-40BC-BE86-39C31D689990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2A76-1F47-44BC-8684-60E63007E9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22BB09-E57D-4DE6-83C3-C77B391991EB}" type="datetimeFigureOut">
              <a:rPr lang="en-AU"/>
              <a:pPr>
                <a:defRPr/>
              </a:pPr>
              <a:t>16/11/2012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BBF49F-1856-45E8-A834-C0D3934884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t mick xmas carols\opening title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0" y="3068638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3600" b="1">
                <a:latin typeface="Century Gothic" pitchFamily="34" charset="0"/>
                <a:ea typeface="Franchise" pitchFamily="2" charset="0"/>
                <a:cs typeface="Franchise" pitchFamily="2" charset="0"/>
              </a:rPr>
              <a:t>SATURDAY 8</a:t>
            </a:r>
            <a:r>
              <a:rPr lang="en-AU" sz="3600" b="1" baseline="30000">
                <a:latin typeface="Century Gothic" pitchFamily="34" charset="0"/>
                <a:ea typeface="Franchise" pitchFamily="2" charset="0"/>
                <a:cs typeface="Franchise" pitchFamily="2" charset="0"/>
              </a:rPr>
              <a:t>TH</a:t>
            </a:r>
            <a:r>
              <a:rPr lang="en-AU" sz="3600" b="1">
                <a:latin typeface="Century Gothic" pitchFamily="34" charset="0"/>
                <a:ea typeface="Franchise" pitchFamily="2" charset="0"/>
                <a:cs typeface="Franchise" pitchFamily="2" charset="0"/>
              </a:rPr>
              <a:t> DECEMBER</a:t>
            </a: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0" y="3522663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3600" b="1">
                <a:latin typeface="Century Gothic" pitchFamily="34" charset="0"/>
                <a:ea typeface="Franchise" pitchFamily="2" charset="0"/>
                <a:cs typeface="Franchise" pitchFamily="2" charset="0"/>
              </a:rPr>
              <a:t>PARISH HALL (NAGLE COLLEGE)</a:t>
            </a: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0" y="4264025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3200" b="1">
                <a:latin typeface="Century Gothic" pitchFamily="34" charset="0"/>
                <a:ea typeface="Franchise" pitchFamily="2" charset="0"/>
                <a:cs typeface="Franchise" pitchFamily="2" charset="0"/>
              </a:rPr>
              <a:t>VIGIL MASS at 6PM</a:t>
            </a: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-14288" y="4716463"/>
            <a:ext cx="9158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3200" b="1">
                <a:latin typeface="Century Gothic" pitchFamily="34" charset="0"/>
                <a:ea typeface="Franchise" pitchFamily="2" charset="0"/>
                <a:cs typeface="Franchise" pitchFamily="2" charset="0"/>
              </a:rPr>
              <a:t>CHRISTMAS CAROLS at 8PM</a:t>
            </a:r>
          </a:p>
        </p:txBody>
      </p:sp>
      <p:pic>
        <p:nvPicPr>
          <p:cNvPr id="3078" name="Picture 3" descr="D:\st mick xmas carols\LIA_Logo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25688" y="404813"/>
            <a:ext cx="449262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-14288" y="5343525"/>
            <a:ext cx="9158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2400" b="1">
                <a:latin typeface="Century Gothic" pitchFamily="34" charset="0"/>
                <a:ea typeface="Franchise" pitchFamily="2" charset="0"/>
                <a:cs typeface="Franchise" pitchFamily="2" charset="0"/>
              </a:rPr>
              <a:t>Food &amp; Drink will be on sale from 7pm</a:t>
            </a:r>
            <a:endParaRPr lang="en-AU" sz="3200" b="1">
              <a:latin typeface="Century Gothic" pitchFamily="34" charset="0"/>
              <a:ea typeface="Franchise" pitchFamily="2" charset="0"/>
              <a:cs typeface="Franchise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t mick xmas carols\ministries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t mick xmas carols\Myeik 1.JPG"/>
          <p:cNvPicPr>
            <a:picLocks noChangeAspect="1" noChangeArrowheads="1"/>
          </p:cNvPicPr>
          <p:nvPr/>
        </p:nvPicPr>
        <p:blipFill>
          <a:blip r:embed="rId3" cstate="email"/>
          <a:srcRect t="-61"/>
          <a:stretch>
            <a:fillRect/>
          </a:stretch>
        </p:blipFill>
        <p:spPr bwMode="auto">
          <a:xfrm>
            <a:off x="827584" y="836712"/>
            <a:ext cx="7235302" cy="5412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123" name="Picture 3" descr="D:\st mick xmas carols\LIA_Logo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68313" y="0"/>
            <a:ext cx="3757612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Heart 4"/>
          <p:cNvSpPr/>
          <p:nvPr/>
        </p:nvSpPr>
        <p:spPr>
          <a:xfrm rot="668580">
            <a:off x="7493000" y="225425"/>
            <a:ext cx="504825" cy="504825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7" name="Heart 6"/>
          <p:cNvSpPr/>
          <p:nvPr/>
        </p:nvSpPr>
        <p:spPr>
          <a:xfrm rot="19465099">
            <a:off x="871538" y="6310313"/>
            <a:ext cx="504825" cy="503237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0" y="2205038"/>
            <a:ext cx="3995738" cy="3603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  <a:latin typeface="Franchise" pitchFamily="2" charset="0"/>
                <a:ea typeface="Franchise" pitchFamily="2" charset="0"/>
              </a:rPr>
              <a:t>ORPHANAGE IN MYEIK MYANMAR (BURMA</a:t>
            </a:r>
            <a:endParaRPr lang="en-AU" dirty="0">
              <a:solidFill>
                <a:schemeClr val="tx1"/>
              </a:solidFill>
              <a:latin typeface="Franchise" pitchFamily="2" charset="0"/>
              <a:ea typeface="Franchise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st mick xmas carols\Myeik 2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451763">
            <a:off x="817535" y="730006"/>
            <a:ext cx="7375160" cy="5531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147" name="Picture 3" descr="D:\st mick xmas carols\LIA_Logo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076825" y="765175"/>
            <a:ext cx="318135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Heart 4"/>
          <p:cNvSpPr/>
          <p:nvPr/>
        </p:nvSpPr>
        <p:spPr>
          <a:xfrm rot="668580">
            <a:off x="7856538" y="6137275"/>
            <a:ext cx="503237" cy="504825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" name="Heart 5"/>
          <p:cNvSpPr/>
          <p:nvPr/>
        </p:nvSpPr>
        <p:spPr>
          <a:xfrm rot="19465099">
            <a:off x="711200" y="288925"/>
            <a:ext cx="503238" cy="503238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5364163" y="2636838"/>
            <a:ext cx="3779837" cy="3603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  <a:latin typeface="Franchise" pitchFamily="2" charset="0"/>
                <a:ea typeface="Franchise" pitchFamily="2" charset="0"/>
              </a:rPr>
              <a:t>ORPHANAGE IN MYEIK MYANMAR (BURMA</a:t>
            </a:r>
            <a:endParaRPr lang="en-AU" dirty="0">
              <a:solidFill>
                <a:schemeClr val="tx1"/>
              </a:solidFill>
              <a:latin typeface="Franchise" pitchFamily="2" charset="0"/>
              <a:ea typeface="Franchise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st mick xmas carols\Myeik 3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99592" y="620688"/>
            <a:ext cx="7560840" cy="56706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171" name="Picture 3" descr="D:\st mick xmas carols\LIA_Logo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39750" y="0"/>
            <a:ext cx="37592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Heart 3"/>
          <p:cNvSpPr/>
          <p:nvPr/>
        </p:nvSpPr>
        <p:spPr>
          <a:xfrm rot="668580">
            <a:off x="7927975" y="44450"/>
            <a:ext cx="504825" cy="503238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5" name="Heart 4"/>
          <p:cNvSpPr/>
          <p:nvPr/>
        </p:nvSpPr>
        <p:spPr>
          <a:xfrm rot="19465099">
            <a:off x="998538" y="6408738"/>
            <a:ext cx="504825" cy="504825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2205038"/>
            <a:ext cx="4067175" cy="3603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  <a:latin typeface="Franchise" pitchFamily="2" charset="0"/>
                <a:ea typeface="Franchise" pitchFamily="2" charset="0"/>
              </a:rPr>
              <a:t>ORPHANAGE IN MYEIK MYANMAR (BURMA</a:t>
            </a:r>
            <a:endParaRPr lang="en-AU" dirty="0">
              <a:solidFill>
                <a:schemeClr val="tx1"/>
              </a:solidFill>
              <a:latin typeface="Franchise" pitchFamily="2" charset="0"/>
              <a:ea typeface="Franchise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st mick xmas carols\fundraise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st mick xmas carols\closing title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52</Words>
  <Application>Microsoft Office PowerPoint</Application>
  <PresentationFormat>On-screen Show (4:3)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Century Gothic</vt:lpstr>
      <vt:lpstr>Franchise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</dc:title>
  <dc:creator>Albie Tenedora</dc:creator>
  <cp:lastModifiedBy>Albie Tenedora</cp:lastModifiedBy>
  <cp:revision>26</cp:revision>
  <dcterms:created xsi:type="dcterms:W3CDTF">2012-11-12T08:35:50Z</dcterms:created>
  <dcterms:modified xsi:type="dcterms:W3CDTF">2012-11-16T08:04:11Z</dcterms:modified>
</cp:coreProperties>
</file>