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1036" r:id="rId2"/>
    <p:sldId id="854" r:id="rId3"/>
    <p:sldId id="1408" r:id="rId4"/>
    <p:sldId id="1507" r:id="rId5"/>
    <p:sldId id="1508" r:id="rId6"/>
    <p:sldId id="1509" r:id="rId7"/>
    <p:sldId id="1510" r:id="rId8"/>
    <p:sldId id="1511" r:id="rId9"/>
    <p:sldId id="1506" r:id="rId10"/>
    <p:sldId id="1058" r:id="rId11"/>
    <p:sldId id="869" r:id="rId12"/>
    <p:sldId id="1391" r:id="rId13"/>
    <p:sldId id="1392" r:id="rId14"/>
    <p:sldId id="1393" r:id="rId15"/>
    <p:sldId id="1394" r:id="rId16"/>
    <p:sldId id="1395" r:id="rId17"/>
    <p:sldId id="1471" r:id="rId18"/>
    <p:sldId id="1396" r:id="rId19"/>
    <p:sldId id="1494" r:id="rId20"/>
    <p:sldId id="1495" r:id="rId21"/>
    <p:sldId id="1496" r:id="rId22"/>
    <p:sldId id="1497" r:id="rId23"/>
    <p:sldId id="1498" r:id="rId24"/>
    <p:sldId id="1499" r:id="rId25"/>
    <p:sldId id="1500" r:id="rId26"/>
    <p:sldId id="1501" r:id="rId27"/>
    <p:sldId id="1502" r:id="rId28"/>
    <p:sldId id="1503" r:id="rId29"/>
    <p:sldId id="1504" r:id="rId30"/>
    <p:sldId id="1505" r:id="rId31"/>
    <p:sldId id="1280" r:id="rId32"/>
    <p:sldId id="1472" r:id="rId33"/>
    <p:sldId id="313" r:id="rId34"/>
    <p:sldId id="1059" r:id="rId35"/>
    <p:sldId id="913" r:id="rId36"/>
    <p:sldId id="1366" r:id="rId37"/>
    <p:sldId id="1367" r:id="rId38"/>
    <p:sldId id="1368" r:id="rId39"/>
    <p:sldId id="1369" r:id="rId40"/>
    <p:sldId id="1370" r:id="rId41"/>
    <p:sldId id="1371" r:id="rId42"/>
    <p:sldId id="1372" r:id="rId43"/>
    <p:sldId id="1373" r:id="rId44"/>
    <p:sldId id="1374" r:id="rId45"/>
    <p:sldId id="1375" r:id="rId46"/>
    <p:sldId id="1376" r:id="rId47"/>
    <p:sldId id="1377" r:id="rId48"/>
    <p:sldId id="1378" r:id="rId49"/>
    <p:sldId id="1379" r:id="rId50"/>
    <p:sldId id="1380" r:id="rId51"/>
    <p:sldId id="609" r:id="rId52"/>
    <p:sldId id="1473" r:id="rId53"/>
    <p:sldId id="1483" r:id="rId54"/>
    <p:sldId id="1474" r:id="rId55"/>
    <p:sldId id="1484" r:id="rId56"/>
    <p:sldId id="1475" r:id="rId57"/>
    <p:sldId id="1488" r:id="rId58"/>
    <p:sldId id="1491" r:id="rId59"/>
    <p:sldId id="1487" r:id="rId60"/>
    <p:sldId id="1492" r:id="rId61"/>
    <p:sldId id="1493" r:id="rId62"/>
    <p:sldId id="1064" r:id="rId63"/>
    <p:sldId id="1060" r:id="rId64"/>
    <p:sldId id="1061" r:id="rId65"/>
    <p:sldId id="328" r:id="rId66"/>
    <p:sldId id="1062" r:id="rId67"/>
    <p:sldId id="1063" r:id="rId68"/>
    <p:sldId id="1065" r:id="rId69"/>
    <p:sldId id="1282" r:id="rId70"/>
    <p:sldId id="1283" r:id="rId71"/>
    <p:sldId id="1053" r:id="rId72"/>
    <p:sldId id="1284" r:id="rId73"/>
    <p:sldId id="343" r:id="rId74"/>
    <p:sldId id="1285" r:id="rId75"/>
    <p:sldId id="1070" r:id="rId76"/>
    <p:sldId id="1069" r:id="rId77"/>
    <p:sldId id="853" r:id="rId78"/>
    <p:sldId id="338" r:id="rId79"/>
    <p:sldId id="734" r:id="rId80"/>
    <p:sldId id="1286" r:id="rId81"/>
    <p:sldId id="1287" r:id="rId82"/>
    <p:sldId id="1288" r:id="rId83"/>
    <p:sldId id="800" r:id="rId84"/>
    <p:sldId id="1066" r:id="rId85"/>
    <p:sldId id="1067" r:id="rId86"/>
    <p:sldId id="1068" r:id="rId87"/>
    <p:sldId id="1515" r:id="rId88"/>
    <p:sldId id="1516" r:id="rId89"/>
    <p:sldId id="1517" r:id="rId90"/>
    <p:sldId id="1518" r:id="rId91"/>
    <p:sldId id="1519" r:id="rId92"/>
    <p:sldId id="1520" r:id="rId93"/>
    <p:sldId id="1521" r:id="rId94"/>
    <p:sldId id="1522" r:id="rId95"/>
    <p:sldId id="1523" r:id="rId96"/>
    <p:sldId id="1525" r:id="rId97"/>
    <p:sldId id="1526" r:id="rId98"/>
    <p:sldId id="1527" r:id="rId99"/>
    <p:sldId id="1528" r:id="rId100"/>
    <p:sldId id="1529" r:id="rId101"/>
    <p:sldId id="1530" r:id="rId102"/>
    <p:sldId id="1531" r:id="rId103"/>
    <p:sldId id="1532" r:id="rId104"/>
    <p:sldId id="1533" r:id="rId105"/>
    <p:sldId id="1534" r:id="rId106"/>
    <p:sldId id="1535" r:id="rId107"/>
    <p:sldId id="1536" r:id="rId108"/>
    <p:sldId id="1537" r:id="rId109"/>
    <p:sldId id="1513" r:id="rId110"/>
    <p:sldId id="1538" r:id="rId111"/>
    <p:sldId id="1539" r:id="rId112"/>
    <p:sldId id="1540" r:id="rId113"/>
    <p:sldId id="1541" r:id="rId114"/>
    <p:sldId id="1542" r:id="rId115"/>
    <p:sldId id="1543" r:id="rId116"/>
    <p:sldId id="1544" r:id="rId117"/>
    <p:sldId id="332" r:id="rId118"/>
  </p:sldIdLst>
  <p:sldSz cx="9144000" cy="6858000" type="screen4x3"/>
  <p:notesSz cx="6858000" cy="9144000"/>
  <p:custDataLst>
    <p:tags r:id="rId120"/>
  </p:custData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787"/>
    <a:srgbClr val="AF8B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9368" autoAdjust="0"/>
    <p:restoredTop sz="86383" autoAdjust="0"/>
  </p:normalViewPr>
  <p:slideViewPr>
    <p:cSldViewPr>
      <p:cViewPr varScale="1">
        <p:scale>
          <a:sx n="52" d="100"/>
          <a:sy n="52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63CE4E9-ACBB-4493-ADFE-0E39C69F1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FEF19-081C-486C-B749-90317C244B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F7517-EC4B-4557-B664-6C4B171AABB7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8A521-9B10-4149-B158-391B3A341F5A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5C268-7B33-426C-9568-9B0E930F2F3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CD3D-4FC4-4142-A180-8286D758734A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E7FC3-4EC0-4551-B3BD-7A39A1CFF427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5949B-F36D-4662-B241-905D27D254A3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70C6B-8DC8-402A-B7D8-E41CD475B21C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448F3-57A5-4A8F-AD59-2C4C8A79E8B3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3B527-53AA-4231-9D02-98DD053CFED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E6393-1360-4BF4-8AF6-63D2ECA89E62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EA919-CD30-49A7-B411-5BBCB6BE56C0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8CB57-6991-4D71-8500-687FB0A40BA1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2370C-8377-4BE3-B8A9-2459692E5B22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D3662-AFBC-4B3F-A8A1-BC91C9F1A50D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096C5-2E54-4FA7-8BFE-08EAD34A2051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E9CF-EE69-4976-837F-0F11BB220346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A7600-E2AD-4238-BEE4-2C3342BBB71A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222BC-2827-41F8-965C-8616CE39036B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64548-4543-42EF-BEEB-BFD3E344855D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A5E0F-1136-4CB8-B13F-E46D70FFAE3A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944B60-6FC4-4882-AF3A-84EC507E1399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111FC-68AC-46DC-9035-BDBFDDAA0CB6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66C71-F874-4EAE-81DA-6E071448D440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3AC82-451C-41F0-AE08-D2056E525E1C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4860A-DB65-48E0-9DA8-0FA4E4A4DC18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D7D21-7B01-4FD5-B738-6C20C87AE599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9B4D-23E9-4FFC-B925-867A099F02FC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ED3D2-E93B-40DF-BD76-A06EC1D779DA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0EC0C-7F3C-4E13-87C6-B5B140E45FCA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FCBF9-97BB-4C35-AAB3-06916E6A353E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A83EC-7A08-4EB9-A335-2E477815832B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172A6-9130-4191-9229-60E55F887BA7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24E08-E336-4FA4-9C0A-AE9073195366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16EF3-D9F5-4334-BC97-125734703093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85363-7D11-45DB-B6F9-163A2A52DC0C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EFCFF-E932-4CCE-A977-9B314CCC92C8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73628-4679-429D-AEFC-47766C992425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59D6A-3CFC-4F41-8A51-F15FEDE957EF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0CBBB-366D-431C-9BB4-A6641A0A652C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A4FE1-C1B4-443C-B407-9F82B043D0A4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F118B-A435-478E-9EC6-21FABBDAC51A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A3D15-A144-4380-AFB5-7F9680B265DC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B1D26-E15E-49F9-B066-56FF1436ACAD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2FBEC-BE0A-43CC-B99B-4F18E6200C0A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2272A-31C8-48D5-86B3-7F326C7715F1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7FAC4-F71D-4514-9410-39D34B47856C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60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61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D3AF7-CA31-4493-80C5-EC3700A6BAB2}" type="slidenum">
              <a:rPr lang="en-US" smtClean="0">
                <a:latin typeface="Arial" charset="0"/>
              </a:rPr>
              <a:pPr/>
              <a:t>62</a:t>
            </a:fld>
            <a:endParaRPr lang="en-US" smtClean="0">
              <a:latin typeface="Arial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94059-A307-4E18-98BF-6A9589428C36}" type="slidenum">
              <a:rPr lang="en-US" smtClean="0">
                <a:latin typeface="Arial" charset="0"/>
              </a:rPr>
              <a:pPr/>
              <a:t>63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7C2FE-AE26-420A-B3AF-F004EC455A5D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4976F-3C4C-429A-9745-A9729AEB3B0F}" type="slidenum">
              <a:rPr lang="en-US" smtClean="0">
                <a:latin typeface="Arial" charset="0"/>
              </a:rPr>
              <a:pPr/>
              <a:t>64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1C759-9F42-4895-87DA-BDD723143AC6}" type="slidenum">
              <a:rPr lang="en-US" smtClean="0">
                <a:latin typeface="Arial" charset="0"/>
              </a:rPr>
              <a:pPr/>
              <a:t>65</a:t>
            </a:fld>
            <a:endParaRPr lang="en-US" smtClean="0">
              <a:latin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77D35-A406-4790-B494-C1F255E3A987}" type="slidenum">
              <a:rPr lang="en-US" smtClean="0">
                <a:latin typeface="Arial" charset="0"/>
              </a:rPr>
              <a:pPr/>
              <a:t>66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D5AB-E65A-4412-B70A-E7FE2D8373F1}" type="slidenum">
              <a:rPr lang="en-US" smtClean="0">
                <a:latin typeface="Arial" charset="0"/>
              </a:rPr>
              <a:pPr/>
              <a:t>67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FF2CA-8646-4B47-9560-E0BA9062F6CB}" type="slidenum">
              <a:rPr lang="en-US" smtClean="0">
                <a:latin typeface="Arial" charset="0"/>
              </a:rPr>
              <a:pPr/>
              <a:t>68</a:t>
            </a:fld>
            <a:endParaRPr lang="en-US" smtClean="0">
              <a:latin typeface="Arial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E43DA-845F-440A-A546-580B788FFE62}" type="slidenum">
              <a:rPr lang="en-US" smtClean="0">
                <a:latin typeface="Arial" charset="0"/>
              </a:rPr>
              <a:pPr/>
              <a:t>69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33B81-5B3B-4DCD-8A28-853949B2D416}" type="slidenum">
              <a:rPr lang="en-US" smtClean="0">
                <a:latin typeface="Arial" charset="0"/>
              </a:rPr>
              <a:pPr/>
              <a:t>70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E04C7-12CB-4D77-9B3D-0F1A9361BFFC}" type="slidenum">
              <a:rPr lang="en-US" smtClean="0">
                <a:latin typeface="Arial" charset="0"/>
              </a:rPr>
              <a:pPr/>
              <a:t>71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9E7C8-B564-488F-B45E-E24C985CB573}" type="slidenum">
              <a:rPr lang="en-US" smtClean="0">
                <a:latin typeface="Arial" charset="0"/>
              </a:rPr>
              <a:pPr/>
              <a:t>72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50794-FCAF-42D4-8728-931213D354A9}" type="slidenum">
              <a:rPr lang="en-US" smtClean="0">
                <a:latin typeface="Arial" charset="0"/>
              </a:rPr>
              <a:pPr/>
              <a:t>73</a:t>
            </a:fld>
            <a:endParaRPr lang="en-US" smtClean="0">
              <a:latin typeface="Arial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BCD58-3F19-4A32-9724-12EC9BC5D238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5A472-C6A6-43A7-B754-94E3DFCA2990}" type="slidenum">
              <a:rPr lang="en-US" smtClean="0">
                <a:latin typeface="Arial" charset="0"/>
              </a:rPr>
              <a:pPr/>
              <a:t>74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F123B-5220-473A-A0AD-1FE13417C9B1}" type="slidenum">
              <a:rPr lang="en-US" smtClean="0">
                <a:latin typeface="Arial" charset="0"/>
              </a:rPr>
              <a:pPr/>
              <a:t>75</a:t>
            </a:fld>
            <a:endParaRPr lang="en-US" smtClean="0">
              <a:latin typeface="Arial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94CD7-535C-4945-A2EA-FBC0894CF070}" type="slidenum">
              <a:rPr lang="en-US" smtClean="0">
                <a:latin typeface="Arial" charset="0"/>
              </a:rPr>
              <a:pPr/>
              <a:t>76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66E9D-AFBD-42B9-BB63-14756571A9C7}" type="slidenum">
              <a:rPr lang="en-US" smtClean="0">
                <a:latin typeface="Arial" charset="0"/>
              </a:rPr>
              <a:pPr/>
              <a:t>77</a:t>
            </a:fld>
            <a:endParaRPr lang="en-US" smtClean="0">
              <a:latin typeface="Arial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CE80E-6950-4FA3-A91F-ADE546E026C3}" type="slidenum">
              <a:rPr lang="en-US" smtClean="0">
                <a:latin typeface="Arial" charset="0"/>
              </a:rPr>
              <a:pPr/>
              <a:t>78</a:t>
            </a:fld>
            <a:endParaRPr lang="en-US" smtClean="0">
              <a:latin typeface="Arial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35B6C-C62A-41D2-B5F1-FE457A8BE869}" type="slidenum">
              <a:rPr lang="en-US" smtClean="0">
                <a:latin typeface="Arial" charset="0"/>
              </a:rPr>
              <a:pPr/>
              <a:t>79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A3E1F-50F0-4E99-9568-8EE3C4E3421C}" type="slidenum">
              <a:rPr lang="en-US" smtClean="0">
                <a:latin typeface="Arial" charset="0"/>
              </a:rPr>
              <a:pPr/>
              <a:t>80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833E0-9E71-4171-91C0-5D9F476B0CFF}" type="slidenum">
              <a:rPr lang="en-US" smtClean="0">
                <a:latin typeface="Arial" charset="0"/>
              </a:rPr>
              <a:pPr/>
              <a:t>81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72766-0685-4EBE-A17D-0B19319B5B33}" type="slidenum">
              <a:rPr lang="en-US" smtClean="0">
                <a:latin typeface="Arial" charset="0"/>
              </a:rPr>
              <a:pPr/>
              <a:t>82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84C44-259A-465F-A871-ADE53651FF19}" type="slidenum">
              <a:rPr lang="en-US" smtClean="0">
                <a:latin typeface="Arial" charset="0"/>
              </a:rPr>
              <a:pPr/>
              <a:t>83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71712-6B59-47AA-B926-9B4C74C9B3A3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91F9D-435B-489F-BFA5-D904F65B0895}" type="slidenum">
              <a:rPr lang="en-US" smtClean="0">
                <a:latin typeface="Arial" charset="0"/>
              </a:rPr>
              <a:pPr/>
              <a:t>84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A87D0-3EC8-4CFD-A563-EB917421D1A4}" type="slidenum">
              <a:rPr lang="en-US" smtClean="0">
                <a:latin typeface="Arial" charset="0"/>
              </a:rPr>
              <a:pPr/>
              <a:t>85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F7D1E-3A8A-48E9-954E-0C5B8E7A5DF0}" type="slidenum">
              <a:rPr lang="en-US" smtClean="0">
                <a:latin typeface="Arial" charset="0"/>
              </a:rPr>
              <a:pPr/>
              <a:t>86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88009-9878-4295-8747-EE1E21D91614}" type="slidenum">
              <a:rPr lang="en-US" smtClean="0">
                <a:latin typeface="Arial" charset="0"/>
              </a:rPr>
              <a:pPr/>
              <a:t>117</a:t>
            </a:fld>
            <a:endParaRPr lang="en-US" smtClean="0">
              <a:latin typeface="Arial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6889-456C-4695-A621-C3DD192BA031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4000">
                <a:latin typeface="Arial Black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DB39-59D7-493C-B8A8-18F3E71D21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4EDE-39DF-4F89-9528-46C5DFAF2A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67425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D528F-5C65-4E67-BDD6-ECFA745F39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  <a:lvl2pPr>
              <a:defRPr>
                <a:latin typeface="Arial Black" pitchFamily="34" charset="0"/>
              </a:defRPr>
            </a:lvl2pPr>
            <a:lvl3pPr>
              <a:defRPr>
                <a:latin typeface="Arial Black" pitchFamily="34" charset="0"/>
              </a:defRPr>
            </a:lvl3pPr>
            <a:lvl4pPr>
              <a:defRPr>
                <a:latin typeface="Arial Black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25049-6AAB-47F6-B41A-1A9E84C222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20871-3499-4218-826B-3FAE1C30A0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D0A46-B9CB-49E6-8D0A-DE4B720223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C666-11EC-4825-B916-55B0A9EF74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5A43F-C5F2-415C-BF3C-141504A7EB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D4072-7164-4791-8F7F-F60BE136AD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8281A-6036-4367-BB0E-63B61A7781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itchFamily="34" charset="0"/>
              </a:defRPr>
            </a:lvl1pPr>
          </a:lstStyle>
          <a:p>
            <a:pPr>
              <a:defRPr/>
            </a:pPr>
            <a:fld id="{B70A3CEF-D88D-4249-9338-EF0B08DF8E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4000" b="1">
          <a:solidFill>
            <a:schemeClr val="bg1"/>
          </a:solidFill>
          <a:latin typeface="Arial Black" pitchFamily="34" charset="0"/>
          <a:ea typeface="ＭＳ Ｐゴシック" charset="0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4000" b="1">
          <a:solidFill>
            <a:schemeClr val="bg1"/>
          </a:solidFill>
          <a:latin typeface="Arial Black" pitchFamily="34" charset="0"/>
          <a:ea typeface="ＭＳ Ｐゴシック" charset="0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 Black" pitchFamily="34" charset="0"/>
          <a:ea typeface="ＭＳ Ｐゴシック" charset="0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 Black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5905500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Please observe a reverent Silence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/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And 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/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Ensure all Mobile phones are turned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3514725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Priest: The grace of our Lord Jesus Christ, and the love of God, and the communion of the Holy Spirit be with you all.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All: </a:t>
            </a:r>
            <a:r>
              <a:rPr lang="en-AU" dirty="0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O star of wonder, star of night</a:t>
            </a:r>
          </a:p>
          <a:p>
            <a:r>
              <a:rPr lang="en-US" dirty="0" smtClean="0"/>
              <a:t>Star with royal beauty bright</a:t>
            </a:r>
          </a:p>
          <a:p>
            <a:r>
              <a:rPr lang="en-US" dirty="0" smtClean="0"/>
              <a:t>Westward leading, still proceeding</a:t>
            </a:r>
          </a:p>
          <a:p>
            <a:r>
              <a:rPr lang="en-US" dirty="0" smtClean="0"/>
              <a:t>Guide us to thy perfect 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that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Behold that star up yonder</a:t>
            </a:r>
          </a:p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It is the star of Bethlehem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no room found in the inn</a:t>
            </a:r>
          </a:p>
          <a:p>
            <a:r>
              <a:rPr lang="en-US" dirty="0" smtClean="0"/>
              <a:t>For Him who was born free from sin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Behold that star up yonder</a:t>
            </a:r>
          </a:p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It is the star of Bethlehem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wise men travelled from the East</a:t>
            </a:r>
          </a:p>
          <a:p>
            <a:r>
              <a:rPr lang="en-US" dirty="0" smtClean="0"/>
              <a:t>To worship Him, the Prince of Peace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Behold that star up yonder</a:t>
            </a:r>
          </a:p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It is the star of Bethlehem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song broke forth upon the night</a:t>
            </a:r>
          </a:p>
          <a:p>
            <a:r>
              <a:rPr lang="en-US" dirty="0" smtClean="0"/>
              <a:t>Form angel hosts all robed in white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Behold that star up yonder</a:t>
            </a:r>
          </a:p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It is the star of Bethlehem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Behold that star up yonder</a:t>
            </a:r>
          </a:p>
          <a:p>
            <a:r>
              <a:rPr lang="en-US" dirty="0" smtClean="0"/>
              <a:t>Behold that star</a:t>
            </a:r>
          </a:p>
          <a:p>
            <a:r>
              <a:rPr lang="en-US" dirty="0" smtClean="0"/>
              <a:t>It is the star of Bethlehem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536" y="404664"/>
            <a:ext cx="8229600" cy="1872208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Priest: The Lord be with you.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All: </a:t>
            </a:r>
            <a:r>
              <a:rPr lang="en-AU" dirty="0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br>
              <a:rPr lang="en-AU" dirty="0" smtClean="0">
                <a:solidFill>
                  <a:srgbClr val="FFFF00"/>
                </a:solidFill>
                <a:ea typeface="ＭＳ Ｐゴシック" pitchFamily="34" charset="-128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tell it on the mountain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tell it</a:t>
            </a:r>
          </a:p>
          <a:p>
            <a:r>
              <a:rPr lang="en-US" dirty="0" smtClean="0"/>
              <a:t>Go tell it</a:t>
            </a:r>
          </a:p>
          <a:p>
            <a:r>
              <a:rPr lang="en-US" dirty="0" smtClean="0"/>
              <a:t>Tell it on the mountain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tell it on the mountain</a:t>
            </a:r>
          </a:p>
          <a:p>
            <a:r>
              <a:rPr lang="en-US" dirty="0" smtClean="0"/>
              <a:t>Over the hills and everywhere</a:t>
            </a:r>
          </a:p>
          <a:p>
            <a:r>
              <a:rPr lang="en-US" dirty="0" smtClean="0"/>
              <a:t>Go tell it on the mountain</a:t>
            </a:r>
          </a:p>
          <a:p>
            <a:r>
              <a:rPr lang="en-US" dirty="0" smtClean="0"/>
              <a:t>That Jesus Christ is born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 was a seeker</a:t>
            </a:r>
          </a:p>
          <a:p>
            <a:r>
              <a:rPr lang="en-US" dirty="0" smtClean="0"/>
              <a:t>I sought both night and day</a:t>
            </a:r>
          </a:p>
          <a:p>
            <a:r>
              <a:rPr lang="en-US" dirty="0" smtClean="0"/>
              <a:t>I asked the Lord to help me</a:t>
            </a:r>
          </a:p>
          <a:p>
            <a:r>
              <a:rPr lang="en-US" dirty="0" smtClean="0"/>
              <a:t>And he showed me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tell it on the mountain</a:t>
            </a:r>
          </a:p>
          <a:p>
            <a:r>
              <a:rPr lang="en-US" dirty="0" smtClean="0"/>
              <a:t>Over the hills and everywhere</a:t>
            </a:r>
          </a:p>
          <a:p>
            <a:r>
              <a:rPr lang="en-US" dirty="0" smtClean="0"/>
              <a:t>Go tell it on the mountain</a:t>
            </a:r>
          </a:p>
          <a:p>
            <a:r>
              <a:rPr lang="en-US" dirty="0" smtClean="0"/>
              <a:t>That Jesus Christ is </a:t>
            </a:r>
            <a:r>
              <a:rPr lang="en-US" dirty="0" smtClean="0"/>
              <a:t>born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made me a watchman</a:t>
            </a:r>
          </a:p>
          <a:p>
            <a:r>
              <a:rPr lang="en-US" dirty="0" smtClean="0"/>
              <a:t>Upon a city wall</a:t>
            </a:r>
          </a:p>
          <a:p>
            <a:r>
              <a:rPr lang="en-US" dirty="0" smtClean="0"/>
              <a:t>And if I am a Christian</a:t>
            </a:r>
          </a:p>
          <a:p>
            <a:r>
              <a:rPr lang="en-US" dirty="0" smtClean="0"/>
              <a:t>I am the least of 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tell it on the mountain</a:t>
            </a:r>
          </a:p>
          <a:p>
            <a:r>
              <a:rPr lang="en-US" dirty="0" smtClean="0"/>
              <a:t>Over the hills and everywhere</a:t>
            </a:r>
          </a:p>
          <a:p>
            <a:r>
              <a:rPr lang="en-US" dirty="0" smtClean="0"/>
              <a:t>Go tell it on the mountain</a:t>
            </a:r>
          </a:p>
          <a:p>
            <a:r>
              <a:rPr lang="en-US" dirty="0" smtClean="0"/>
              <a:t>That Jesus Christ is born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tell it</a:t>
            </a:r>
          </a:p>
          <a:p>
            <a:r>
              <a:rPr lang="en-US" dirty="0" smtClean="0"/>
              <a:t>Go tell it</a:t>
            </a:r>
          </a:p>
          <a:p>
            <a:r>
              <a:rPr lang="en-US" dirty="0" smtClean="0"/>
              <a:t>Tell, tell, tell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Thank you 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for being a part of our celebration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Confiteor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I confess to almighty God</a:t>
            </a:r>
          </a:p>
          <a:p>
            <a:r>
              <a:rPr lang="en-AU" smtClean="0">
                <a:ea typeface="ＭＳ Ｐゴシック" pitchFamily="34" charset="-128"/>
              </a:rPr>
              <a:t>and to you, my brothers and sisters,</a:t>
            </a:r>
          </a:p>
          <a:p>
            <a:r>
              <a:rPr lang="en-AU" smtClean="0">
                <a:ea typeface="ＭＳ Ｐゴシック" pitchFamily="34" charset="-128"/>
              </a:rPr>
              <a:t>that I have greatly sinned, 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in my thoughts and in my words,</a:t>
            </a:r>
          </a:p>
          <a:p>
            <a:r>
              <a:rPr lang="en-AU" smtClean="0">
                <a:ea typeface="ＭＳ Ｐゴシック" pitchFamily="34" charset="-128"/>
              </a:rPr>
              <a:t>in what I have done and in what I have failed to do,</a:t>
            </a:r>
          </a:p>
          <a:p>
            <a:r>
              <a:rPr lang="en-AU" i="1" smtClean="0">
                <a:ea typeface="ＭＳ Ｐゴシック" pitchFamily="34" charset="-128"/>
              </a:rPr>
              <a:t>(all strike their breast)</a:t>
            </a:r>
            <a:endParaRPr lang="en-AU" smtClean="0">
              <a:ea typeface="ＭＳ Ｐゴシック" pitchFamily="34" charset="-128"/>
            </a:endParaRP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through my fault, through my fault,</a:t>
            </a:r>
          </a:p>
          <a:p>
            <a:r>
              <a:rPr lang="en-AU" smtClean="0">
                <a:ea typeface="ＭＳ Ｐゴシック" pitchFamily="34" charset="-128"/>
              </a:rPr>
              <a:t>through my most grievous fault;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therefore I ask blessed Mary ever-Virgin,</a:t>
            </a:r>
          </a:p>
          <a:p>
            <a:r>
              <a:rPr lang="en-AU" smtClean="0">
                <a:ea typeface="ＭＳ Ｐゴシック" pitchFamily="34" charset="-128"/>
              </a:rPr>
              <a:t>all the Angels and Saints,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and you, my brothers and sisters,</a:t>
            </a:r>
          </a:p>
          <a:p>
            <a:r>
              <a:rPr lang="en-AU" smtClean="0">
                <a:ea typeface="ＭＳ Ｐゴシック" pitchFamily="34" charset="-128"/>
              </a:rPr>
              <a:t>to pray for me to the Lord our God.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Kyrie eleison</a:t>
            </a:r>
          </a:p>
          <a:p>
            <a:r>
              <a:rPr lang="en-US" smtClean="0">
                <a:ea typeface="ＭＳ Ｐゴシック" pitchFamily="34" charset="-128"/>
              </a:rPr>
              <a:t>Christe Eleison</a:t>
            </a:r>
          </a:p>
          <a:p>
            <a:r>
              <a:rPr lang="en-US" smtClean="0">
                <a:ea typeface="ＭＳ Ｐゴシック" pitchFamily="34" charset="-128"/>
              </a:rPr>
              <a:t>Kyrie Eleison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Gloria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Glory to God in the highest and on earth peace </a:t>
            </a:r>
          </a:p>
          <a:p>
            <a:r>
              <a:rPr lang="en-AU" dirty="0" smtClean="0">
                <a:ea typeface="ＭＳ Ｐゴシック" pitchFamily="34" charset="-128"/>
              </a:rPr>
              <a:t>to people of good will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St Michael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s Parish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4813300"/>
          </a:xfrm>
        </p:spPr>
        <p:txBody>
          <a:bodyPr/>
          <a:lstStyle/>
          <a:p>
            <a:pPr eaLnBrk="1" hangingPunct="1"/>
            <a:r>
              <a:rPr lang="en-US" sz="2800" i="1" dirty="0" smtClean="0">
                <a:ea typeface="ＭＳ Ｐゴシック" pitchFamily="34" charset="-128"/>
              </a:rPr>
              <a:t>Welcomes you to the celebration of </a:t>
            </a:r>
          </a:p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i="1" dirty="0" smtClean="0">
                <a:ea typeface="ＭＳ Ｐゴシック" pitchFamily="34" charset="-128"/>
              </a:rPr>
              <a:t>The Eucharist</a:t>
            </a:r>
          </a:p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i="1" dirty="0" smtClean="0">
                <a:ea typeface="ＭＳ Ｐゴシック" pitchFamily="34" charset="-128"/>
              </a:rPr>
              <a:t>Feast of the Epiphany</a:t>
            </a:r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000" i="1" dirty="0" smtClean="0">
                <a:ea typeface="ＭＳ Ｐゴシック" pitchFamily="34" charset="-128"/>
              </a:rPr>
              <a:t>6</a:t>
            </a:r>
            <a:r>
              <a:rPr lang="en-US" sz="2000" i="1" baseline="30000" dirty="0" smtClean="0">
                <a:ea typeface="ＭＳ Ｐゴシック" pitchFamily="34" charset="-128"/>
              </a:rPr>
              <a:t>th</a:t>
            </a:r>
            <a:r>
              <a:rPr lang="en-US" sz="2000" i="1" dirty="0" smtClean="0">
                <a:ea typeface="ＭＳ Ｐゴシック" pitchFamily="34" charset="-128"/>
              </a:rPr>
              <a:t> January 2012</a:t>
            </a:r>
            <a:endParaRPr lang="en-US" sz="2000" i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We praise you, we bless you,</a:t>
            </a:r>
          </a:p>
          <a:p>
            <a:r>
              <a:rPr lang="en-AU" smtClean="0">
                <a:ea typeface="ＭＳ Ｐゴシック" pitchFamily="34" charset="-128"/>
              </a:rPr>
              <a:t>We adore you, </a:t>
            </a:r>
          </a:p>
          <a:p>
            <a:r>
              <a:rPr lang="en-AU" smtClean="0">
                <a:ea typeface="ＭＳ Ｐゴシック" pitchFamily="34" charset="-128"/>
              </a:rPr>
              <a:t>we glorify you,</a:t>
            </a:r>
          </a:p>
          <a:p>
            <a:r>
              <a:rPr lang="en-AU" smtClean="0">
                <a:ea typeface="ＭＳ Ｐゴシック" pitchFamily="34" charset="-128"/>
              </a:rPr>
              <a:t>We give You thanks for Your great glory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Lord God, heavenly King, </a:t>
            </a:r>
          </a:p>
          <a:p>
            <a:r>
              <a:rPr lang="en-AU" smtClean="0">
                <a:ea typeface="ＭＳ Ｐゴシック" pitchFamily="34" charset="-128"/>
              </a:rPr>
              <a:t>O God almighty Father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Glory to God in the highest and on earth peace </a:t>
            </a:r>
          </a:p>
          <a:p>
            <a:r>
              <a:rPr lang="en-AU" smtClean="0">
                <a:ea typeface="ＭＳ Ｐゴシック" pitchFamily="34" charset="-128"/>
              </a:rPr>
              <a:t>to people of good will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Lord Jesus Christ,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only begotten Son,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Lord God, Lamb of God,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Son of the Father,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You take away the sins of the world </a:t>
            </a:r>
          </a:p>
          <a:p>
            <a:r>
              <a:rPr lang="en-AU" smtClean="0">
                <a:ea typeface="ＭＳ Ｐゴシック" pitchFamily="34" charset="-128"/>
              </a:rPr>
              <a:t>Have mercy on us,</a:t>
            </a:r>
          </a:p>
          <a:p>
            <a:r>
              <a:rPr lang="en-AU" smtClean="0">
                <a:ea typeface="ＭＳ Ｐゴシック" pitchFamily="34" charset="-128"/>
              </a:rPr>
              <a:t>You take away the sins of the world receive our prayer.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You are seated at the right hand of the Father,</a:t>
            </a:r>
          </a:p>
          <a:p>
            <a:r>
              <a:rPr lang="en-AU" smtClean="0">
                <a:ea typeface="ＭＳ Ｐゴシック" pitchFamily="34" charset="-128"/>
              </a:rPr>
              <a:t>Have mercy on 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Glory to God in the highest and on earth peace </a:t>
            </a:r>
          </a:p>
          <a:p>
            <a:r>
              <a:rPr lang="en-AU" smtClean="0">
                <a:ea typeface="ＭＳ Ｐゴシック" pitchFamily="34" charset="-128"/>
              </a:rPr>
              <a:t>to people of good will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For you alone are the Holy one,</a:t>
            </a:r>
          </a:p>
          <a:p>
            <a:r>
              <a:rPr lang="en-AU" smtClean="0">
                <a:ea typeface="ＭＳ Ｐゴシック" pitchFamily="34" charset="-128"/>
              </a:rPr>
              <a:t>You alone are the Lord,</a:t>
            </a:r>
          </a:p>
          <a:p>
            <a:r>
              <a:rPr lang="en-AU" smtClean="0">
                <a:ea typeface="ＭＳ Ｐゴシック" pitchFamily="34" charset="-128"/>
              </a:rPr>
              <a:t>You alone are the most high Jesus Christ,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With the Holy Spirit in the Glory of God the Father.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Glory to God in the highest and on earth peace </a:t>
            </a:r>
          </a:p>
          <a:p>
            <a:r>
              <a:rPr lang="en-AU" smtClean="0">
                <a:ea typeface="ＭＳ Ｐゴシック" pitchFamily="34" charset="-128"/>
              </a:rPr>
              <a:t>to people of good will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Entrance hymn below this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Gospel Acclamation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Alleluia, O blessed be</a:t>
            </a:r>
          </a:p>
          <a:p>
            <a:r>
              <a:rPr lang="en-AU" dirty="0" smtClean="0">
                <a:ea typeface="ＭＳ Ｐゴシック" pitchFamily="34" charset="-128"/>
              </a:rPr>
              <a:t>The name of the Lord</a:t>
            </a:r>
          </a:p>
          <a:p>
            <a:r>
              <a:rPr lang="en-AU" dirty="0" smtClean="0">
                <a:ea typeface="ＭＳ Ｐゴシック" pitchFamily="34" charset="-128"/>
              </a:rPr>
              <a:t>Alleluia, </a:t>
            </a:r>
          </a:p>
          <a:p>
            <a:r>
              <a:rPr lang="en-AU" dirty="0" smtClean="0">
                <a:ea typeface="ＭＳ Ｐゴシック" pitchFamily="34" charset="-128"/>
              </a:rPr>
              <a:t>We </a:t>
            </a:r>
            <a:r>
              <a:rPr lang="en-AU" dirty="0" err="1" smtClean="0">
                <a:ea typeface="ＭＳ Ｐゴシック" pitchFamily="34" charset="-128"/>
              </a:rPr>
              <a:t>worhip</a:t>
            </a:r>
            <a:r>
              <a:rPr lang="en-AU" dirty="0" smtClean="0">
                <a:ea typeface="ＭＳ Ｐゴシック" pitchFamily="34" charset="-128"/>
              </a:rPr>
              <a:t> you most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Your majesty we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ll sing</a:t>
            </a:r>
          </a:p>
          <a:p>
            <a:r>
              <a:rPr lang="en-US" smtClean="0">
                <a:ea typeface="ＭＳ Ｐゴシック" pitchFamily="34" charset="-128"/>
              </a:rPr>
              <a:t>Throughout eternity.</a:t>
            </a:r>
          </a:p>
          <a:p>
            <a:r>
              <a:rPr lang="en-US" smtClean="0">
                <a:ea typeface="ＭＳ Ｐゴシック" pitchFamily="34" charset="-128"/>
              </a:rPr>
              <a:t>Alleluia </a:t>
            </a:r>
          </a:p>
          <a:p>
            <a:r>
              <a:rPr lang="en-US" smtClean="0">
                <a:ea typeface="ＭＳ Ｐゴシック" pitchFamily="34" charset="-128"/>
              </a:rPr>
              <a:t>We worship you most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3441700"/>
          </a:xfrm>
        </p:spPr>
        <p:txBody>
          <a:bodyPr/>
          <a:lstStyle/>
          <a:p>
            <a:r>
              <a:rPr lang="en-AU" sz="3600" dirty="0" smtClean="0">
                <a:ea typeface="ＭＳ Ｐゴシック" pitchFamily="34" charset="-128"/>
              </a:rPr>
              <a:t>GOSPEL</a:t>
            </a:r>
            <a:br>
              <a:rPr lang="en-AU" sz="3600" dirty="0" smtClean="0">
                <a:ea typeface="ＭＳ Ｐゴシック" pitchFamily="34" charset="-128"/>
              </a:rPr>
            </a:br>
            <a:r>
              <a:rPr lang="en-AU" sz="3600" dirty="0" smtClean="0">
                <a:ea typeface="ＭＳ Ｐゴシック" pitchFamily="34" charset="-128"/>
              </a:rPr>
              <a:t>Priest: The Lord be with you</a:t>
            </a:r>
            <a:br>
              <a:rPr lang="en-AU" sz="3600" dirty="0" smtClean="0">
                <a:ea typeface="ＭＳ Ｐゴシック" pitchFamily="34" charset="-128"/>
              </a:rPr>
            </a:br>
            <a:r>
              <a:rPr lang="en-AU" sz="3600" dirty="0" smtClean="0">
                <a:ea typeface="ＭＳ Ｐゴシック" pitchFamily="34" charset="-128"/>
              </a:rPr>
              <a:t>All: </a:t>
            </a:r>
            <a:r>
              <a:rPr lang="en-AU" sz="3600" dirty="0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r>
              <a:rPr lang="en-AU" sz="3600" dirty="0" smtClean="0">
                <a:ea typeface="ＭＳ Ｐゴシック" pitchFamily="34" charset="-128"/>
              </a:rPr>
              <a:t/>
            </a:r>
            <a:br>
              <a:rPr lang="en-AU" sz="3600" dirty="0" smtClean="0">
                <a:ea typeface="ＭＳ Ｐゴシック" pitchFamily="34" charset="-128"/>
              </a:rPr>
            </a:br>
            <a:r>
              <a:rPr lang="en-AU" sz="3600" dirty="0" smtClean="0">
                <a:ea typeface="ＭＳ Ｐゴシック" pitchFamily="34" charset="-128"/>
              </a:rPr>
              <a:t>Priest: A reading from the holy Gospel according to.......</a:t>
            </a:r>
            <a:br>
              <a:rPr lang="en-AU" sz="3600" dirty="0" smtClean="0">
                <a:ea typeface="ＭＳ Ｐゴシック" pitchFamily="34" charset="-128"/>
              </a:rPr>
            </a:br>
            <a:r>
              <a:rPr lang="en-AU" sz="3600" dirty="0" smtClean="0">
                <a:ea typeface="ＭＳ Ｐゴシック" pitchFamily="34" charset="-128"/>
              </a:rPr>
              <a:t>All: </a:t>
            </a:r>
            <a:r>
              <a:rPr lang="en-AU" sz="3600" dirty="0" smtClean="0">
                <a:solidFill>
                  <a:srgbClr val="FFFF00"/>
                </a:solidFill>
                <a:ea typeface="ＭＳ Ｐゴシック" pitchFamily="34" charset="-128"/>
              </a:rPr>
              <a:t>Glory to you, O Lord.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268413"/>
            <a:ext cx="8229600" cy="3586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4000" b="0" u="none" dirty="0" smtClean="0">
                <a:ea typeface="+mj-ea"/>
              </a:rPr>
              <a:t>I </a:t>
            </a:r>
            <a:r>
              <a:rPr lang="en-AU" sz="4000" b="0" u="none" dirty="0">
                <a:ea typeface="+mj-ea"/>
              </a:rPr>
              <a:t>believe in one God,</a:t>
            </a:r>
            <a:br>
              <a:rPr lang="en-AU" sz="4000" b="0" u="none" dirty="0">
                <a:ea typeface="+mj-ea"/>
              </a:rPr>
            </a:br>
            <a:r>
              <a:rPr lang="en-AU" sz="4000" b="0" u="none" dirty="0">
                <a:ea typeface="+mj-ea"/>
              </a:rPr>
              <a:t>the Father almighty,</a:t>
            </a:r>
            <a:br>
              <a:rPr lang="en-AU" sz="4000" b="0" u="none" dirty="0">
                <a:ea typeface="+mj-ea"/>
              </a:rPr>
            </a:br>
            <a:r>
              <a:rPr lang="en-AU" sz="4000" b="0" u="none" dirty="0">
                <a:ea typeface="+mj-ea"/>
              </a:rPr>
              <a:t>maker of heaven and earth,</a:t>
            </a:r>
            <a:br>
              <a:rPr lang="en-AU" sz="4000" b="0" u="none" dirty="0">
                <a:ea typeface="+mj-ea"/>
              </a:rPr>
            </a:br>
            <a:endParaRPr lang="en-AU" sz="4000" b="0" u="none" dirty="0">
              <a:ea typeface="+mj-ea"/>
            </a:endParaRP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1619250" y="404813"/>
            <a:ext cx="52562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4000" u="sng">
                <a:solidFill>
                  <a:schemeClr val="bg1"/>
                </a:solidFill>
                <a:latin typeface="Arial Black" pitchFamily="34" charset="0"/>
              </a:rPr>
              <a:t>Nicene Creed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of all things visible and invisible.</a:t>
            </a:r>
            <a:br>
              <a:rPr lang="en-AU" sz="4000" b="0" dirty="0" smtClean="0">
                <a:ea typeface="ＭＳ Ｐゴシック" pitchFamily="34" charset="-128"/>
              </a:rPr>
            </a:br>
            <a:endParaRPr lang="en-AU" sz="4000" b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4288" y="549275"/>
            <a:ext cx="9144000" cy="3873500"/>
          </a:xfrm>
        </p:spPr>
        <p:txBody>
          <a:bodyPr/>
          <a:lstStyle/>
          <a:p>
            <a:r>
              <a:rPr lang="en-AU" sz="4000" b="0" u="none" dirty="0" smtClean="0">
                <a:ea typeface="ＭＳ Ｐゴシック" pitchFamily="34" charset="-128"/>
              </a:rPr>
              <a:t>I believe in one Lord 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Jesus Christ,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the Only Begotten Son of God,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born of the Father before all 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229600" cy="3730625"/>
          </a:xfrm>
        </p:spPr>
        <p:txBody>
          <a:bodyPr/>
          <a:lstStyle/>
          <a:p>
            <a:r>
              <a:rPr lang="en-AU" sz="4000" b="0" u="none" dirty="0" smtClean="0">
                <a:ea typeface="ＭＳ Ｐゴシック" pitchFamily="34" charset="-128"/>
              </a:rPr>
              <a:t>God from God, 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Light from Light,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true God from true God,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begotten, not made,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consubstantial with the Father;</a:t>
            </a:r>
            <a:br>
              <a:rPr lang="en-AU" sz="4000" b="0" dirty="0" smtClean="0">
                <a:ea typeface="ＭＳ Ｐゴシック" pitchFamily="34" charset="-128"/>
              </a:rPr>
            </a:br>
            <a:r>
              <a:rPr lang="en-AU" sz="4000" b="0" dirty="0" smtClean="0">
                <a:ea typeface="ＭＳ Ｐゴシック" pitchFamily="34" charset="-128"/>
              </a:rPr>
              <a:t>through him all things were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3009900"/>
          </a:xfrm>
        </p:spPr>
        <p:txBody>
          <a:bodyPr/>
          <a:lstStyle/>
          <a:p>
            <a:r>
              <a:rPr lang="en-AU" sz="4000" b="0" u="none" dirty="0" smtClean="0">
                <a:ea typeface="ＭＳ Ｐゴシック" pitchFamily="34" charset="-128"/>
              </a:rPr>
              <a:t>For us and for our salvation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he came down from heaven, </a:t>
            </a:r>
            <a:r>
              <a:rPr lang="en-AU" sz="4000" b="0" i="1" u="none" dirty="0" smtClean="0">
                <a:ea typeface="ＭＳ Ｐゴシック" pitchFamily="34" charset="-128"/>
              </a:rPr>
              <a:t>(all bow)</a:t>
            </a:r>
            <a:endParaRPr lang="en-AU" sz="4000" b="0" u="none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229600" cy="3659188"/>
          </a:xfrm>
        </p:spPr>
        <p:txBody>
          <a:bodyPr/>
          <a:lstStyle/>
          <a:p>
            <a:r>
              <a:rPr lang="en-AU" sz="4000" b="0" u="none" dirty="0" smtClean="0">
                <a:ea typeface="ＭＳ Ｐゴシック" pitchFamily="34" charset="-128"/>
              </a:rPr>
              <a:t>and by the Holy Spirit was incarnate of the Virgin Mary,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and became man. </a:t>
            </a:r>
            <a:r>
              <a:rPr lang="en-AU" sz="4000" b="0" i="1" u="none" dirty="0" smtClean="0">
                <a:ea typeface="ＭＳ Ｐゴシック" pitchFamily="34" charset="-128"/>
              </a:rPr>
              <a:t>(rise)</a:t>
            </a:r>
            <a:endParaRPr lang="en-AU" sz="4000" b="0" u="none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3514725"/>
          </a:xfrm>
        </p:spPr>
        <p:txBody>
          <a:bodyPr/>
          <a:lstStyle/>
          <a:p>
            <a:r>
              <a:rPr lang="en-AU" sz="4000" b="0" u="none" dirty="0" smtClean="0">
                <a:ea typeface="ＭＳ Ｐゴシック" pitchFamily="34" charset="-128"/>
              </a:rPr>
              <a:t>For our sake he was crucified under Pontius Pilate,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he suffered death and was buried,</a:t>
            </a:r>
            <a:br>
              <a:rPr lang="en-AU" sz="4000" b="0" u="none" dirty="0" smtClean="0">
                <a:ea typeface="ＭＳ Ｐゴシック" pitchFamily="34" charset="-128"/>
              </a:rPr>
            </a:br>
            <a:endParaRPr lang="en-AU" sz="4000" b="0" u="none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and rose again on the third day</a:t>
            </a:r>
            <a:br>
              <a:rPr lang="en-AU" sz="4000" b="0" dirty="0" smtClean="0">
                <a:ea typeface="ＭＳ Ｐゴシック" pitchFamily="34" charset="-128"/>
              </a:rPr>
            </a:br>
            <a:r>
              <a:rPr lang="en-AU" sz="4000" b="0" dirty="0" smtClean="0">
                <a:ea typeface="ＭＳ Ｐゴシック" pitchFamily="34" charset="-128"/>
              </a:rPr>
              <a:t>in accordance with the Scriptures.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95288" y="1196975"/>
            <a:ext cx="8229600" cy="3225800"/>
          </a:xfrm>
        </p:spPr>
        <p:txBody>
          <a:bodyPr/>
          <a:lstStyle/>
          <a:p>
            <a:r>
              <a:rPr lang="en-AU" sz="4000" b="0" u="none" dirty="0" smtClean="0">
                <a:ea typeface="ＭＳ Ｐゴシック" pitchFamily="34" charset="-128"/>
              </a:rPr>
              <a:t>He ascended into heaven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and is seated at the right hand of the Father.</a:t>
            </a:r>
            <a:br>
              <a:rPr lang="en-AU" sz="4000" b="0" u="none" dirty="0" smtClean="0">
                <a:ea typeface="ＭＳ Ｐゴシック" pitchFamily="34" charset="-128"/>
              </a:rPr>
            </a:br>
            <a:r>
              <a:rPr lang="en-AU" sz="4000" b="0" u="none" dirty="0" smtClean="0">
                <a:ea typeface="ＭＳ Ｐゴシック" pitchFamily="34" charset="-128"/>
              </a:rPr>
              <a:t> </a:t>
            </a:r>
            <a:br>
              <a:rPr lang="en-AU" sz="4000" b="0" u="none" dirty="0" smtClean="0">
                <a:ea typeface="ＭＳ Ｐゴシック" pitchFamily="34" charset="-128"/>
              </a:rPr>
            </a:br>
            <a:endParaRPr lang="en-AU" sz="4000" b="0" u="none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He will come again in glory</a:t>
            </a:r>
            <a:br>
              <a:rPr lang="en-AU" sz="4000" b="0" dirty="0" smtClean="0">
                <a:ea typeface="ＭＳ Ｐゴシック" pitchFamily="34" charset="-128"/>
              </a:rPr>
            </a:br>
            <a:r>
              <a:rPr lang="en-AU" sz="4000" b="0" dirty="0" smtClean="0">
                <a:ea typeface="ＭＳ Ｐゴシック" pitchFamily="34" charset="-128"/>
              </a:rPr>
              <a:t>to judge the living and the dead</a:t>
            </a:r>
            <a:br>
              <a:rPr lang="en-AU" sz="4000" b="0" dirty="0" smtClean="0">
                <a:ea typeface="ＭＳ Ｐゴシック" pitchFamily="34" charset="-128"/>
              </a:rPr>
            </a:br>
            <a:r>
              <a:rPr lang="en-AU" sz="4000" b="0" dirty="0" smtClean="0">
                <a:ea typeface="ＭＳ Ｐゴシック" pitchFamily="34" charset="-128"/>
              </a:rPr>
              <a:t>and his kingdom will have no end.</a:t>
            </a:r>
            <a:br>
              <a:rPr lang="en-AU" sz="4000" b="0" dirty="0" smtClean="0">
                <a:ea typeface="ＭＳ Ｐゴシック" pitchFamily="34" charset="-128"/>
              </a:rPr>
            </a:br>
            <a:endParaRPr lang="en-AU" sz="4000" b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39750" y="1052513"/>
            <a:ext cx="8229600" cy="4525962"/>
          </a:xfrm>
        </p:spPr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I believe in the Holy Spirit, the Lord, the giver of life,</a:t>
            </a:r>
          </a:p>
          <a:p>
            <a:r>
              <a:rPr lang="en-AU" sz="4000" b="0" dirty="0" smtClean="0">
                <a:ea typeface="ＭＳ Ｐゴシック" pitchFamily="34" charset="-128"/>
              </a:rPr>
              <a:t>who proceeds from the Father and the Son,</a:t>
            </a:r>
          </a:p>
          <a:p>
            <a:endParaRPr lang="en-AU" sz="4000" b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who with the Father and the Son is adored and glorified,</a:t>
            </a:r>
          </a:p>
          <a:p>
            <a:r>
              <a:rPr lang="en-AU" sz="4000" b="0" dirty="0" smtClean="0">
                <a:ea typeface="ＭＳ Ｐゴシック" pitchFamily="34" charset="-128"/>
              </a:rPr>
              <a:t>who has spoken through the prophets.</a:t>
            </a:r>
          </a:p>
          <a:p>
            <a:endParaRPr lang="en-AU" sz="4000" b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I believe in one, holy, catholic and apostolic Church.</a:t>
            </a:r>
          </a:p>
          <a:p>
            <a:r>
              <a:rPr lang="en-AU" sz="4000" b="0" dirty="0" smtClean="0">
                <a:ea typeface="ＭＳ Ｐゴシック" pitchFamily="34" charset="-128"/>
              </a:rPr>
              <a:t>I confess one Baptism for the forgiveness of sins</a:t>
            </a:r>
          </a:p>
          <a:p>
            <a:endParaRPr lang="en-AU" sz="4000" b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O Come All Ye Faithful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O Come All Ye Faithful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Joyful and triumphant,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O come ye, </a:t>
            </a:r>
          </a:p>
          <a:p>
            <a:r>
              <a:rPr lang="en-AU" dirty="0" smtClean="0">
                <a:ea typeface="ＭＳ Ｐゴシック" pitchFamily="34" charset="-128"/>
              </a:rPr>
              <a:t>O come ye to Bethlehem.</a:t>
            </a:r>
            <a:br>
              <a:rPr lang="en-AU" dirty="0" smtClean="0">
                <a:ea typeface="ＭＳ Ｐゴシック" pitchFamily="34" charset="-128"/>
              </a:rPr>
            </a:b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0" dirty="0" smtClean="0">
              <a:ea typeface="ＭＳ Ｐゴシック" pitchFamily="34" charset="-128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b="0" dirty="0" smtClean="0">
                <a:ea typeface="ＭＳ Ｐゴシック" pitchFamily="34" charset="-128"/>
              </a:rPr>
              <a:t>and I look forward to the resurrection of the dead</a:t>
            </a:r>
          </a:p>
          <a:p>
            <a:r>
              <a:rPr lang="en-AU" sz="4000" b="0" dirty="0" smtClean="0">
                <a:ea typeface="ＭＳ Ｐゴシック" pitchFamily="34" charset="-128"/>
              </a:rPr>
              <a:t>and the life of the world to come. </a:t>
            </a:r>
          </a:p>
          <a:p>
            <a:r>
              <a:rPr lang="en-AU" sz="4000" b="0" dirty="0" smtClean="0">
                <a:ea typeface="ＭＳ Ｐゴシック" pitchFamily="34" charset="-128"/>
              </a:rPr>
              <a:t>Amen.</a:t>
            </a:r>
          </a:p>
          <a:p>
            <a:endParaRPr lang="en-AU" sz="4000" b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ＭＳ Ｐゴシック" pitchFamily="34" charset="-128"/>
              </a:rPr>
              <a:t>Gifts for our Lord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Gifts for our Lord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bring to you now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With bread and with wine We will 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As in days long ago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When your word you did sow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reap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The harvest of love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 for our Lord,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bring to you now,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Our hearts ever open to you.</a:t>
            </a:r>
          </a:p>
          <a:p>
            <a:pPr marL="0" indent="0"/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We will share with all friends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see you again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In the eyes of those who believe.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With you by our side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Your love everlasting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With you Jesus Lord,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start life anew.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Gifts for our Lord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bring to you now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Our lives given freely to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We will shed no more tears,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As we end all our fears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Holding hands and sharing your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With you by our side your love everlasting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With you Jesus Lord,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start life anew.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Come and behold Him,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Born the King of Angels;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O come, let us adore Him (3)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Christ the Lord.</a:t>
            </a:r>
          </a:p>
          <a:p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Gifts for our Lord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bring to you now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Our lives given freely to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We will shed no more tears,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As we end all our fears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Holding hands and sharing your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825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Priest: </a:t>
            </a:r>
            <a:r>
              <a:rPr lang="en-AU" u="none" dirty="0" smtClean="0">
                <a:ea typeface="ＭＳ Ｐゴシック" pitchFamily="34" charset="-128"/>
              </a:rPr>
              <a:t>Pray my brothers and  sisters, that my sacrifice and yours may be acceptable to God, the almighty Father.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67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All: </a:t>
            </a:r>
            <a:r>
              <a:rPr lang="en-AU" u="none" dirty="0" smtClean="0">
                <a:solidFill>
                  <a:srgbClr val="FFFF00"/>
                </a:solidFill>
                <a:ea typeface="+mj-ea"/>
              </a:rPr>
              <a:t>May the Lord accept the sacrifice at your hands for the praise and glory of his name, for our good and the good of all his holy Church.</a:t>
            </a:r>
            <a:endParaRPr lang="en-AU" u="none" dirty="0">
              <a:solidFill>
                <a:srgbClr val="FFFF00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825"/>
          </a:xfrm>
        </p:spPr>
        <p:txBody>
          <a:bodyPr/>
          <a:lstStyle/>
          <a:p>
            <a:r>
              <a:rPr lang="en-AU" sz="3600" smtClean="0">
                <a:ea typeface="ＭＳ Ｐゴシック" pitchFamily="34" charset="-128"/>
              </a:rPr>
              <a:t>Priest: The Lord be with you.</a:t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All: </a:t>
            </a:r>
            <a: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r>
              <a:rPr lang="en-AU" sz="3600" smtClean="0">
                <a:ea typeface="ＭＳ Ｐゴシック" pitchFamily="34" charset="-128"/>
              </a:rPr>
              <a:t/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Priest: Lift up your hearts.</a:t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All: </a:t>
            </a:r>
            <a: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  <a:t>We lift them up to the Lord.</a:t>
            </a:r>
            <a:b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</a:br>
            <a:endParaRPr lang="en-AU" sz="3600" smtClean="0">
              <a:solidFill>
                <a:srgbClr val="FFFF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925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Priest: Let us give thanks to the Lord our God.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All: </a:t>
            </a:r>
            <a: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  <a:t>It is right and just.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Holy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Holy, Holy, Holy</a:t>
            </a:r>
          </a:p>
          <a:p>
            <a:r>
              <a:rPr lang="en-AU" dirty="0" smtClean="0">
                <a:ea typeface="ＭＳ Ｐゴシック" pitchFamily="34" charset="-128"/>
              </a:rPr>
              <a:t>Lord God of Hosts</a:t>
            </a:r>
          </a:p>
          <a:p>
            <a:r>
              <a:rPr lang="en-AU" dirty="0" smtClean="0">
                <a:ea typeface="ＭＳ Ｐゴシック" pitchFamily="34" charset="-128"/>
              </a:rPr>
              <a:t>Heaven and earth are full of your glory </a:t>
            </a:r>
          </a:p>
          <a:p>
            <a:r>
              <a:rPr lang="en-AU" dirty="0" smtClean="0">
                <a:ea typeface="ＭＳ Ｐゴシック" pitchFamily="34" charset="-128"/>
              </a:rPr>
              <a:t>Hosanna in the highest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O Sing, choirs of angels,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Sing in exultation,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Sing all ye citizens </a:t>
            </a:r>
          </a:p>
          <a:p>
            <a:r>
              <a:rPr lang="en-AU" dirty="0" smtClean="0">
                <a:ea typeface="ＭＳ Ｐゴシック" pitchFamily="34" charset="-128"/>
              </a:rPr>
              <a:t>of heaven above,</a:t>
            </a:r>
            <a:br>
              <a:rPr lang="en-AU" dirty="0" smtClean="0">
                <a:ea typeface="ＭＳ Ｐゴシック" pitchFamily="34" charset="-128"/>
              </a:rPr>
            </a:b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Bless</a:t>
            </a:r>
            <a:r>
              <a:rPr lang="ja-JP" altLang="en-AU" smtClean="0">
                <a:ea typeface="ＭＳ Ｐゴシック" pitchFamily="34" charset="-128"/>
              </a:rPr>
              <a:t>’</a:t>
            </a:r>
            <a:r>
              <a:rPr lang="en-AU" altLang="ja-JP" smtClean="0">
                <a:ea typeface="ＭＳ Ｐゴシック" pitchFamily="34" charset="-128"/>
              </a:rPr>
              <a:t>d is he who comes in the name of the Lord,</a:t>
            </a:r>
          </a:p>
          <a:p>
            <a:r>
              <a:rPr lang="en-AU" smtClean="0">
                <a:ea typeface="ＭＳ Ｐゴシック" pitchFamily="34" charset="-128"/>
              </a:rPr>
              <a:t>Hosanna in the Highest.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When we eat this bread and drink this cup,</a:t>
            </a:r>
          </a:p>
          <a:p>
            <a:r>
              <a:rPr lang="en-AU" smtClean="0">
                <a:ea typeface="ＭＳ Ｐゴシック" pitchFamily="34" charset="-128"/>
              </a:rPr>
              <a:t>we proclaim your death oh Lord,</a:t>
            </a:r>
          </a:p>
          <a:p>
            <a:r>
              <a:rPr lang="en-AU" smtClean="0">
                <a:ea typeface="ＭＳ Ｐゴシック" pitchFamily="34" charset="-128"/>
              </a:rPr>
              <a:t>until you come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Amen </a:t>
            </a:r>
          </a:p>
          <a:p>
            <a:r>
              <a:rPr lang="en-AU" dirty="0" smtClean="0">
                <a:ea typeface="ＭＳ Ｐゴシック" pitchFamily="34" charset="-128"/>
              </a:rPr>
              <a:t>Amen.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14725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Priest: The Lord be with you.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All: </a:t>
            </a:r>
            <a: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b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</a:br>
            <a:endParaRPr lang="en-AU" smtClean="0">
              <a:solidFill>
                <a:srgbClr val="FFFF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Peace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May the peace of the Lord be with you,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With your friends and your family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Let it be, let it grow,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And everywhere you go,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May the peace of the Lord follow you.</a:t>
            </a:r>
            <a:endParaRPr lang="en-US" smtClean="0">
              <a:ea typeface="ＭＳ Ｐゴシック" pitchFamily="34" charset="-128"/>
            </a:endParaRP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Glory to God </a:t>
            </a:r>
          </a:p>
          <a:p>
            <a:r>
              <a:rPr lang="en-AU" dirty="0" smtClean="0">
                <a:ea typeface="ＭＳ Ｐゴシック" pitchFamily="34" charset="-128"/>
              </a:rPr>
              <a:t>in the Highest glory;</a:t>
            </a:r>
          </a:p>
          <a:p>
            <a:r>
              <a:rPr lang="en-AU" dirty="0" smtClean="0">
                <a:ea typeface="ＭＳ Ｐゴシック" pitchFamily="34" charset="-128"/>
              </a:rPr>
              <a:t>O come, let us adore Him,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(3)</a:t>
            </a:r>
          </a:p>
          <a:p>
            <a:r>
              <a:rPr lang="en-AU" dirty="0" smtClean="0">
                <a:ea typeface="ＭＳ Ｐゴシック" pitchFamily="34" charset="-128"/>
              </a:rPr>
              <a:t>Christ the Lord.</a:t>
            </a:r>
          </a:p>
          <a:p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Lamb Of God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Lamb of God</a:t>
            </a:r>
          </a:p>
          <a:p>
            <a:r>
              <a:rPr lang="en-AU" dirty="0" smtClean="0">
                <a:ea typeface="ＭＳ Ｐゴシック" pitchFamily="34" charset="-128"/>
              </a:rPr>
              <a:t>You take away the sins of the world,</a:t>
            </a:r>
          </a:p>
          <a:p>
            <a:r>
              <a:rPr lang="en-AU" dirty="0" smtClean="0">
                <a:ea typeface="ＭＳ Ｐゴシック" pitchFamily="34" charset="-128"/>
              </a:rPr>
              <a:t>Have mercy on 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Lamb of God</a:t>
            </a:r>
          </a:p>
          <a:p>
            <a:r>
              <a:rPr lang="en-AU" dirty="0" smtClean="0">
                <a:ea typeface="ＭＳ Ｐゴシック" pitchFamily="34" charset="-128"/>
              </a:rPr>
              <a:t>You take away the sins of the world,</a:t>
            </a:r>
          </a:p>
          <a:p>
            <a:r>
              <a:rPr lang="en-AU" dirty="0" smtClean="0">
                <a:ea typeface="ＭＳ Ｐゴシック" pitchFamily="34" charset="-128"/>
              </a:rPr>
              <a:t>Have mercy on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Lamb of God</a:t>
            </a:r>
          </a:p>
          <a:p>
            <a:r>
              <a:rPr lang="en-AU" dirty="0" smtClean="0">
                <a:ea typeface="ＭＳ Ｐゴシック" pitchFamily="34" charset="-128"/>
              </a:rPr>
              <a:t>You take away the sins of the world,</a:t>
            </a:r>
          </a:p>
          <a:p>
            <a:r>
              <a:rPr lang="en-AU" dirty="0" smtClean="0">
                <a:ea typeface="ＭＳ Ｐゴシック" pitchFamily="34" charset="-128"/>
              </a:rPr>
              <a:t>Grant us peace.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Priest: Behold the Lamb of God, behold him who takes away the sins of the world.</a:t>
            </a:r>
            <a:br>
              <a:rPr lang="en-AU" dirty="0" smtClean="0">
                <a:ea typeface="+mj-ea"/>
              </a:rPr>
            </a:br>
            <a:r>
              <a:rPr lang="en-AU" dirty="0" smtClean="0">
                <a:ea typeface="+mj-ea"/>
              </a:rPr>
              <a:t>Blessed are those called to the supper of the Lamb.</a:t>
            </a:r>
            <a:br>
              <a:rPr lang="en-AU" dirty="0" smtClean="0">
                <a:ea typeface="+mj-ea"/>
              </a:rPr>
            </a:br>
            <a:endParaRPr lang="en-AU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30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All: </a:t>
            </a:r>
            <a:r>
              <a:rPr lang="en-AU" dirty="0" smtClean="0">
                <a:solidFill>
                  <a:srgbClr val="FFFF00"/>
                </a:solidFill>
                <a:ea typeface="+mj-ea"/>
              </a:rPr>
              <a:t>Lord, I am not worthy that you should enter under my roof, but only say the word and my soul shall be healed.</a:t>
            </a:r>
            <a:br>
              <a:rPr lang="en-AU" dirty="0" smtClean="0">
                <a:solidFill>
                  <a:srgbClr val="FFFF00"/>
                </a:solidFill>
                <a:ea typeface="+mj-ea"/>
              </a:rPr>
            </a:br>
            <a:endParaRPr lang="en-AU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Communion hymns below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to the manger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Come, come, come to the manger</a:t>
            </a:r>
          </a:p>
          <a:p>
            <a:r>
              <a:rPr lang="en-US" dirty="0" smtClean="0"/>
              <a:t>Children come to the children’s 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Sing, sing, chorus of angels</a:t>
            </a:r>
          </a:p>
          <a:p>
            <a:r>
              <a:rPr lang="en-US" dirty="0" smtClean="0"/>
              <a:t>Stars of morning</a:t>
            </a:r>
          </a:p>
          <a:p>
            <a:r>
              <a:rPr lang="en-US" dirty="0" smtClean="0"/>
              <a:t>Over Bethlehem 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lies mid the beasts of the stall</a:t>
            </a:r>
          </a:p>
          <a:p>
            <a:r>
              <a:rPr lang="en-US" dirty="0" smtClean="0"/>
              <a:t>Who is Maker and Lord of us 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wintry wind blows</a:t>
            </a:r>
          </a:p>
          <a:p>
            <a:r>
              <a:rPr lang="en-US" dirty="0" smtClean="0"/>
              <a:t>Cold and dreary</a:t>
            </a:r>
          </a:p>
          <a:p>
            <a:r>
              <a:rPr lang="en-US" dirty="0" smtClean="0"/>
              <a:t>See, He weeps, the world is weary</a:t>
            </a:r>
          </a:p>
          <a:p>
            <a:r>
              <a:rPr lang="en-US" dirty="0" smtClean="0"/>
              <a:t>Lord, have pity and mercy on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Come, come, come to the manger</a:t>
            </a:r>
          </a:p>
          <a:p>
            <a:r>
              <a:rPr lang="en-US" dirty="0" smtClean="0"/>
              <a:t>Children come to the children’s 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Sing, sing, chorus of angels</a:t>
            </a:r>
          </a:p>
          <a:p>
            <a:r>
              <a:rPr lang="en-US" dirty="0" smtClean="0"/>
              <a:t>Stars of morning</a:t>
            </a:r>
          </a:p>
          <a:p>
            <a:r>
              <a:rPr lang="en-US" dirty="0" smtClean="0"/>
              <a:t>Over Bethlehem 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Bethlehem’s manger now come</a:t>
            </a:r>
          </a:p>
          <a:p>
            <a:r>
              <a:rPr lang="en-US" dirty="0" smtClean="0"/>
              <a:t>To the </a:t>
            </a:r>
            <a:r>
              <a:rPr lang="en-US" dirty="0" err="1" smtClean="0"/>
              <a:t>Saviour</a:t>
            </a:r>
            <a:r>
              <a:rPr lang="en-US" dirty="0" smtClean="0"/>
              <a:t>, Emmanuel’s home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heavenly hosts above are singing</a:t>
            </a:r>
          </a:p>
          <a:p>
            <a:r>
              <a:rPr lang="en-US" dirty="0" smtClean="0"/>
              <a:t>Set the Christmas bells a-ringing</a:t>
            </a:r>
          </a:p>
          <a:p>
            <a:r>
              <a:rPr lang="en-US" dirty="0" smtClean="0"/>
              <a:t>Lord, have pity and mercy on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Come, come, come to the manger</a:t>
            </a:r>
          </a:p>
          <a:p>
            <a:r>
              <a:rPr lang="en-US" smtClean="0"/>
              <a:t>Children come to the children’s 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Sing, sing, chorus of angels</a:t>
            </a:r>
          </a:p>
          <a:p>
            <a:r>
              <a:rPr lang="en-US" dirty="0" smtClean="0"/>
              <a:t>Stars of morning</a:t>
            </a:r>
          </a:p>
          <a:p>
            <a:r>
              <a:rPr lang="en-US" dirty="0" smtClean="0"/>
              <a:t>Over Bethlehem 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three 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We three kings of Orient are</a:t>
            </a:r>
          </a:p>
          <a:p>
            <a:r>
              <a:rPr lang="en-US" dirty="0" smtClean="0"/>
              <a:t>Bearing gifts we traverse afar</a:t>
            </a:r>
          </a:p>
          <a:p>
            <a:r>
              <a:rPr lang="en-US" dirty="0" smtClean="0"/>
              <a:t>Field and fountain</a:t>
            </a:r>
          </a:p>
          <a:p>
            <a:r>
              <a:rPr lang="en-US" dirty="0" smtClean="0"/>
              <a:t>Moor and mountain</a:t>
            </a:r>
          </a:p>
          <a:p>
            <a:r>
              <a:rPr lang="en-US" dirty="0" smtClean="0"/>
              <a:t>Following yonder star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O star of wonder, star of night</a:t>
            </a:r>
          </a:p>
          <a:p>
            <a:r>
              <a:rPr lang="en-US" dirty="0" smtClean="0"/>
              <a:t>Star with royal beauty bright</a:t>
            </a:r>
          </a:p>
          <a:p>
            <a:r>
              <a:rPr lang="en-US" dirty="0" smtClean="0"/>
              <a:t>Westward leading, still proceeding</a:t>
            </a:r>
          </a:p>
          <a:p>
            <a:r>
              <a:rPr lang="en-US" dirty="0" smtClean="0"/>
              <a:t>Guide us to thy perfect 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Born a King on Bethlehem’s plain</a:t>
            </a:r>
          </a:p>
          <a:p>
            <a:r>
              <a:rPr lang="en-US" dirty="0" smtClean="0"/>
              <a:t>Gold I bring to crown Him again</a:t>
            </a:r>
          </a:p>
          <a:p>
            <a:r>
              <a:rPr lang="en-US" dirty="0" smtClean="0"/>
              <a:t>King forever, ceasing never</a:t>
            </a:r>
          </a:p>
          <a:p>
            <a:r>
              <a:rPr lang="en-US" dirty="0" smtClean="0"/>
              <a:t>Over us all to reign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2&quot;&gt;&lt;property id=&quot;20148&quot; value=&quot;5&quot;/&gt;&lt;property id=&quot;20300&quot; value=&quot;Slide 20&quot;/&gt;&lt;property id=&quot;20307&quot; value=&quot;495&quot;/&gt;&lt;/object&gt;&lt;object type=&quot;3&quot; unique_id=&quot;10018&quot;&gt;&lt;property id=&quot;20148&quot; value=&quot;5&quot;/&gt;&lt;property id=&quot;20300&quot; value=&quot;Slide 32&quot;/&gt;&lt;property id=&quot;20307&quot; value=&quot;266&quot;/&gt;&lt;/object&gt;&lt;object type=&quot;3&quot; unique_id=&quot;10019&quot;&gt;&lt;property id=&quot;20148&quot; value=&quot;5&quot;/&gt;&lt;property id=&quot;20300&quot; value=&quot;Slide 33&quot;/&gt;&lt;property id=&quot;20307&quot; value=&quot;313&quot;/&gt;&lt;/object&gt;&lt;object type=&quot;3&quot; unique_id=&quot;10032&quot;&gt;&lt;property id=&quot;20148&quot; value=&quot;5&quot;/&gt;&lt;property id=&quot;20300&quot; value=&quot;Slide 51&quot;/&gt;&lt;property id=&quot;20307&quot; value=&quot;328&quot;/&gt;&lt;/object&gt;&lt;object type=&quot;3&quot; unique_id=&quot;10034&quot;&gt;&lt;property id=&quot;20148&quot; value=&quot;5&quot;/&gt;&lt;property id=&quot;20300&quot; value=&quot;Slide 54&quot;/&gt;&lt;property id=&quot;20307&quot; value=&quot;336&quot;/&gt;&lt;/object&gt;&lt;object type=&quot;3&quot; unique_id=&quot;10037&quot;&gt;&lt;property id=&quot;20148&quot; value=&quot;5&quot;/&gt;&lt;property id=&quot;20300&quot; value=&quot;Slide 56&quot;/&gt;&lt;property id=&quot;20307&quot; value=&quot;343&quot;/&gt;&lt;/object&gt;&lt;object type=&quot;3&quot; unique_id=&quot;10038&quot;&gt;&lt;property id=&quot;20148&quot; value=&quot;5&quot;/&gt;&lt;property id=&quot;20300&quot; value=&quot;Slide 59 - &amp;quot;Peace&amp;quot;&quot;/&gt;&lt;property id=&quot;20307&quot; value=&quot;338&quot;/&gt;&lt;/object&gt;&lt;object type=&quot;3&quot; unique_id=&quot;10059&quot;&gt;&lt;property id=&quot;20148&quot; value=&quot;5&quot;/&gt;&lt;property id=&quot;20300&quot; value=&quot;Slide 92&quot;/&gt;&lt;property id=&quot;20307&quot; value=&quot;332&quot;/&gt;&lt;/object&gt;&lt;object type=&quot;3&quot; unique_id=&quot;13574&quot;&gt;&lt;property id=&quot;20148&quot; value=&quot;5&quot;/&gt;&lt;property id=&quot;20300&quot; value=&quot;Slide 43&quot;/&gt;&lt;property id=&quot;20307&quot; value=&quot;609&quot;/&gt;&lt;/object&gt;&lt;object type=&quot;3&quot; unique_id=&quot;26377&quot;&gt;&lt;property id=&quot;20148&quot; value=&quot;5&quot;/&gt;&lt;property id=&quot;20300&quot; value=&quot;Slide 60&quot;/&gt;&lt;property id=&quot;20307&quot; value=&quot;734&quot;/&gt;&lt;/object&gt;&lt;object type=&quot;3&quot; unique_id=&quot;32150&quot;&gt;&lt;property id=&quot;20148&quot; value=&quot;5&quot;/&gt;&lt;property id=&quot;20300&quot; value=&quot;Slide 14 - &amp;quot;Shout For Joy&amp;quot;&quot;/&gt;&lt;property id=&quot;20307&quot; value=&quot;773&quot;/&gt;&lt;/object&gt;&lt;object type=&quot;3&quot; unique_id=&quot;32175&quot;&gt;&lt;property id=&quot;20148&quot; value=&quot;5&quot;/&gt;&lt;property id=&quot;20300&quot; value=&quot;Slide 63&quot;/&gt;&lt;property id=&quot;20307&quot; value=&quot;800&quot;/&gt;&lt;/object&gt;&lt;object type=&quot;3&quot; unique_id=&quot;32177&quot;&gt;&lt;property id=&quot;20148&quot; value=&quot;5&quot;/&gt;&lt;property id=&quot;20300&quot; value=&quot;Slide 64 - &amp;quot;In Love For Me&amp;#x0D;&amp;#x0A;&amp;quot;&quot;/&gt;&lt;property id=&quot;20307&quot; value=&quot;801&quot;/&gt;&lt;/object&gt;&lt;object type=&quot;3&quot; unique_id=&quot;32178&quot;&gt;&lt;property id=&quot;20148&quot; value=&quot;5&quot;/&gt;&lt;property id=&quot;20300&quot; value=&quot;Slide 65&quot;/&gt;&lt;property id=&quot;20307&quot; value=&quot;802&quot;/&gt;&lt;/object&gt;&lt;object type=&quot;3&quot; unique_id=&quot;32179&quot;&gt;&lt;property id=&quot;20148&quot; value=&quot;5&quot;/&gt;&lt;property id=&quot;20300&quot; value=&quot;Slide 66&quot;/&gt;&lt;property id=&quot;20307&quot; value=&quot;803&quot;/&gt;&lt;/object&gt;&lt;object type=&quot;3&quot; unique_id=&quot;32180&quot;&gt;&lt;property id=&quot;20148&quot; value=&quot;5&quot;/&gt;&lt;property id=&quot;20300&quot; value=&quot;Slide 67&quot;/&gt;&lt;property id=&quot;20307&quot; value=&quot;805&quot;/&gt;&lt;/object&gt;&lt;object type=&quot;3&quot; unique_id=&quot;33390&quot;&gt;&lt;property id=&quot;20148&quot; value=&quot;5&quot;/&gt;&lt;property id=&quot;20300&quot; value=&quot;Slide 61 - &amp;quot;Lamb of God, Lamb of God&amp;#x0D;&amp;#x0A;you take away the sins of the world&amp;#x0D;&amp;#x0A;have mercy on us Lamb of God &amp;#x0D;&amp;#x0A;(RPT)&amp;quot;&quot;/&gt;&lt;property id=&quot;20307&quot; value=&quot;842&quot;/&gt;&lt;/object&gt;&lt;object type=&quot;3&quot; unique_id=&quot;34861&quot;&gt;&lt;property id=&quot;20148&quot; value=&quot;5&quot;/&gt;&lt;property id=&quot;20300&quot; value=&quot;Slide 13 - &amp;quot;St Michael’s Parish&amp;quot;&quot;/&gt;&lt;property id=&quot;20307&quot; value=&quot;854&quot;/&gt;&lt;/object&gt;&lt;object type=&quot;3&quot; unique_id=&quot;34864&quot;&gt;&lt;property id=&quot;20148&quot; value=&quot;5&quot;/&gt;&lt;property id=&quot;20300&quot; value=&quot;Slide 58&quot;/&gt;&lt;property id=&quot;20307&quot; value=&quot;853&quot;/&gt;&lt;/object&gt;&lt;object type=&quot;3&quot; unique_id=&quot;36825&quot;&gt;&lt;property id=&quot;20148&quot; value=&quot;5&quot;/&gt;&lt;property id=&quot;20300&quot; value=&quot;Slide 15&quot;/&gt;&lt;property id=&quot;20307&quot; value=&quot;862&quot;/&gt;&lt;/object&gt;&lt;object type=&quot;3&quot; unique_id=&quot;36826&quot;&gt;&lt;property id=&quot;20148&quot; value=&quot;5&quot;/&gt;&lt;property id=&quot;20300&quot; value=&quot;Slide 16&quot;/&gt;&lt;property id=&quot;20307&quot; value=&quot;863&quot;/&gt;&lt;/object&gt;&lt;object type=&quot;3&quot; unique_id=&quot;36827&quot;&gt;&lt;property id=&quot;20148&quot; value=&quot;5&quot;/&gt;&lt;property id=&quot;20300&quot; value=&quot;Slide 17&quot;/&gt;&lt;property id=&quot;20307&quot; value=&quot;864&quot;/&gt;&lt;/object&gt;&lt;object type=&quot;3&quot; unique_id=&quot;36828&quot;&gt;&lt;property id=&quot;20148&quot; value=&quot;5&quot;/&gt;&lt;property id=&quot;20300&quot; value=&quot;Slide 18&quot;/&gt;&lt;property id=&quot;20307&quot; value=&quot;865&quot;/&gt;&lt;/object&gt;&lt;object type=&quot;3&quot; unique_id=&quot;36829&quot;&gt;&lt;property id=&quot;20148&quot; value=&quot;5&quot;/&gt;&lt;property id=&quot;20300&quot; value=&quot;Slide 19&quot;/&gt;&lt;property id=&quot;20307&quot; value=&quot;866&quot;/&gt;&lt;/object&gt;&lt;object type=&quot;3&quot; unique_id=&quot;36832&quot;&gt;&lt;property id=&quot;20148&quot; value=&quot;5&quot;/&gt;&lt;property id=&quot;20300&quot; value=&quot;Slide 31&quot;/&gt;&lt;property id=&quot;20307&quot; value=&quot;869&quot;/&gt;&lt;/object&gt;&lt;object type=&quot;3&quot; unique_id=&quot;40069&quot;&gt;&lt;property id=&quot;20148&quot; value=&quot;5&quot;/&gt;&lt;property id=&quot;20300&quot; value=&quot;Slide 84&quot;/&gt;&lt;property id=&quot;20307&quot; value=&quot;903&quot;/&gt;&lt;/object&gt;&lt;object type=&quot;3&quot; unique_id=&quot;42547&quot;&gt;&lt;property id=&quot;20148&quot; value=&quot;5&quot;/&gt;&lt;property id=&quot;20300&quot; value=&quot;Slide 35&quot;/&gt;&lt;property id=&quot;20307&quot; value=&quot;913&quot;/&gt;&lt;/object&gt;&lt;object type=&quot;3&quot; unique_id=&quot;44372&quot;&gt;&lt;property id=&quot;20148&quot; value=&quot;5&quot;/&gt;&lt;property id=&quot;20300&quot; value=&quot;Slide 1&quot;/&gt;&lt;property id=&quot;20307&quot; value=&quot;914&quot;/&gt;&lt;/object&gt;&lt;object type=&quot;3&quot; unique_id=&quot;44373&quot;&gt;&lt;property id=&quot;20148&quot; value=&quot;5&quot;/&gt;&lt;property id=&quot;20300&quot; value=&quot;Slide 2&quot;/&gt;&lt;property id=&quot;20307&quot; value=&quot;915&quot;/&gt;&lt;/object&gt;&lt;object type=&quot;3&quot; unique_id=&quot;44374&quot;&gt;&lt;property id=&quot;20148&quot; value=&quot;5&quot;/&gt;&lt;property id=&quot;20300&quot; value=&quot;Slide 3&quot;/&gt;&lt;property id=&quot;20307&quot; value=&quot;924&quot;/&gt;&lt;/object&gt;&lt;object type=&quot;3&quot; unique_id=&quot;44375&quot;&gt;&lt;property id=&quot;20148&quot; value=&quot;5&quot;/&gt;&lt;property id=&quot;20300&quot; value=&quot;Slide 4&quot;/&gt;&lt;property id=&quot;20307&quot; value=&quot;916&quot;/&gt;&lt;/object&gt;&lt;object type=&quot;3&quot; unique_id=&quot;44376&quot;&gt;&lt;property id=&quot;20148&quot; value=&quot;5&quot;/&gt;&lt;property id=&quot;20300&quot; value=&quot;Slide 5&quot;/&gt;&lt;property id=&quot;20307&quot; value=&quot;917&quot;/&gt;&lt;/object&gt;&lt;object type=&quot;3&quot; unique_id=&quot;44377&quot;&gt;&lt;property id=&quot;20148&quot; value=&quot;5&quot;/&gt;&lt;property id=&quot;20300&quot; value=&quot;Slide 6&quot;/&gt;&lt;property id=&quot;20307&quot; value=&quot;918&quot;/&gt;&lt;/object&gt;&lt;object type=&quot;3&quot; unique_id=&quot;44378&quot;&gt;&lt;property id=&quot;20148&quot; value=&quot;5&quot;/&gt;&lt;property id=&quot;20300&quot; value=&quot;Slide 7&quot;/&gt;&lt;property id=&quot;20307&quot; value=&quot;919&quot;/&gt;&lt;/object&gt;&lt;object type=&quot;3&quot; unique_id=&quot;44379&quot;&gt;&lt;property id=&quot;20148&quot; value=&quot;5&quot;/&gt;&lt;property id=&quot;20300&quot; value=&quot;Slide 8&quot;/&gt;&lt;property id=&quot;20307&quot; value=&quot;920&quot;/&gt;&lt;/object&gt;&lt;object type=&quot;3&quot; unique_id=&quot;44380&quot;&gt;&lt;property id=&quot;20148&quot; value=&quot;5&quot;/&gt;&lt;property id=&quot;20300&quot; value=&quot;Slide 9&quot;/&gt;&lt;property id=&quot;20307&quot; value=&quot;922&quot;/&gt;&lt;/object&gt;&lt;object type=&quot;3&quot; unique_id=&quot;44381&quot;&gt;&lt;property id=&quot;20148&quot; value=&quot;5&quot;/&gt;&lt;property id=&quot;20300&quot; value=&quot;Slide 10&quot;/&gt;&lt;property id=&quot;20307&quot; value=&quot;923&quot;/&gt;&lt;/object&gt;&lt;object type=&quot;3&quot; unique_id=&quot;44386&quot;&gt;&lt;property id=&quot;20148&quot; value=&quot;5&quot;/&gt;&lt;property id=&quot;20300&quot; value=&quot;Slide 21&quot;/&gt;&lt;property id=&quot;20307&quot; value=&quot;925&quot;/&gt;&lt;/object&gt;&lt;object type=&quot;3&quot; unique_id=&quot;44387&quot;&gt;&lt;property id=&quot;20148&quot; value=&quot;5&quot;/&gt;&lt;property id=&quot;20300&quot; value=&quot;Slide 22&quot;/&gt;&lt;property id=&quot;20307&quot; value=&quot;926&quot;/&gt;&lt;/object&gt;&lt;object type=&quot;3&quot; unique_id=&quot;44388&quot;&gt;&lt;property id=&quot;20148&quot; value=&quot;5&quot;/&gt;&lt;property id=&quot;20300&quot; value=&quot;Slide 23 - &amp;quot;Lord God, heavenly King.&amp;#x0D;&amp;#x0A;O God almighty Father&amp;quot;&quot;/&gt;&lt;property id=&quot;20307&quot; value=&quot;927&quot;/&gt;&lt;/object&gt;&lt;object type=&quot;3&quot; unique_id=&quot;44390&quot;&gt;&lt;property id=&quot;20148&quot; value=&quot;5&quot;/&gt;&lt;property id=&quot;20300&quot; value=&quot;Slide 25&quot;/&gt;&lt;property id=&quot;20307&quot; value=&quot;929&quot;/&gt;&lt;/object&gt;&lt;object type=&quot;3&quot; unique_id=&quot;44391&quot;&gt;&lt;property id=&quot;20148&quot; value=&quot;5&quot;/&gt;&lt;property id=&quot;20300&quot; value=&quot;Slide 26&quot;/&gt;&lt;property id=&quot;20307&quot; value=&quot;930&quot;/&gt;&lt;/object&gt;&lt;object type=&quot;3&quot; unique_id=&quot;44393&quot;&gt;&lt;property id=&quot;20148&quot; value=&quot;5&quot;/&gt;&lt;property id=&quot;20300&quot; value=&quot;Slide 28&quot;/&gt;&lt;property id=&quot;20307&quot; value=&quot;932&quot;/&gt;&lt;/object&gt;&lt;object type=&quot;3&quot; unique_id=&quot;44394&quot;&gt;&lt;property id=&quot;20148&quot; value=&quot;5&quot;/&gt;&lt;property id=&quot;20300&quot; value=&quot;Slide 29 - &amp;quot;With the Holy Spirit &amp;#x0D;&amp;#x0A;in the glory of God the Father&amp;#x0D;&amp;#x0A;&amp;quot;&quot;/&gt;&lt;property id=&quot;20307&quot; value=&quot;933&quot;/&gt;&lt;/object&gt;&lt;object type=&quot;3&quot; unique_id=&quot;44396&quot;&gt;&lt;property id=&quot;20148&quot; value=&quot;5&quot;/&gt;&lt;property id=&quot;20300&quot; value=&quot;Slide 34&quot;/&gt;&lt;property id=&quot;20307&quot; value=&quot;935&quot;/&gt;&lt;/object&gt;&lt;object type=&quot;3&quot; unique_id=&quot;44397&quot;&gt;&lt;property id=&quot;20148&quot; value=&quot;5&quot;/&gt;&lt;property id=&quot;20300&quot; value=&quot;Slide 52 - &amp;quot;Holy, Holy,&amp;#x0D;&amp;#x0A; Holy Lord God of hosts,&amp;#x0D;&amp;#x0A;Heaven and earth &amp;#x0D;&amp;#x0A;are full of your glory&amp;#x0D;&amp;#x0A;Hosanna in the highest&amp;quot;&quot;/&gt;&lt;property id=&quot;20307&quot; value=&quot;936&quot;/&gt;&lt;/object&gt;&lt;object type=&quot;3&quot; unique_id=&quot;44398&quot;&gt;&lt;property id=&quot;20148&quot; value=&quot;5&quot;/&gt;&lt;property id=&quot;20300&quot; value=&quot;Slide 53 - &amp;quot;Bless’d is he who comes &amp;#x0D;&amp;#x0A;in the name of the Lord.&amp;#x0D;&amp;#x0A;Hosanna in the highest.&amp;quot;&quot;/&gt;&lt;property id=&quot;20307&quot; value=&quot;937&quot;/&gt;&lt;/object&gt;&lt;object type=&quot;3&quot; unique_id=&quot;44399&quot;&gt;&lt;property id=&quot;20148&quot; value=&quot;5&quot;/&gt;&lt;property id=&quot;20300&quot; value=&quot;Slide 55 - &amp;quot;We proclaim your Death,&amp;#x0D;&amp;#x0A;O Lord,&amp;#x0D;&amp;#x0A;and profess your Resurrection&amp;#x0D;&amp;#x0A;until you come again. &amp;quot;&quot;/&gt;&lt;property id=&quot;20307&quot; value=&quot;938&quot;/&gt;&lt;/object&gt;&lt;object type=&quot;3&quot; unique_id=&quot;44400&quot;&gt;&lt;property id=&quot;20148&quot; value=&quot;5&quot;/&gt;&lt;property id=&quot;20300&quot; value=&quot;Slide 57 - &amp;quot;Amen, Amen.&amp;#x0D;&amp;#x0A;Amen, Amen.&amp;#x0D;&amp;#x0A;Amen, Amen.&amp;#x0D;&amp;#x0A;Amen, Amen.&amp;quot;&quot;/&gt;&lt;property id=&quot;20307&quot; value=&quot;939&quot;/&gt;&lt;/object&gt;&lt;object type=&quot;3&quot; unique_id=&quot;48200&quot;&gt;&lt;property id=&quot;20148&quot; value=&quot;5&quot;/&gt;&lt;property id=&quot;20300&quot; value=&quot;Slide 12&quot;/&gt;&lt;property id=&quot;20307&quot; value=&quot;975&quot;/&gt;&lt;/object&gt;&lt;object type=&quot;3&quot; unique_id=&quot;48201&quot;&gt;&lt;property id=&quot;20148&quot; value=&quot;5&quot;/&gt;&lt;property id=&quot;20300&quot; value=&quot;Slide 36 - &amp;quot;Apostles’ Creed&amp;#x0D;&amp;#x0A;&amp;#x0D;&amp;#x0A;I believe in God,&amp;#x0D;&amp;#x0A;the Father almighty,&amp;#x0D;&amp;#x0A;Creator of heaven and earth,&amp;#x0D;&amp;#x0A;&amp;quot;&quot;/&gt;&lt;property id=&quot;20307&quot; value=&quot;968&quot;/&gt;&lt;/object&gt;&lt;object type=&quot;3&quot; unique_id=&quot;48202&quot;&gt;&lt;property id=&quot;20148&quot; value=&quot;5&quot;/&gt;&lt;property id=&quot;20300&quot; value=&quot;Slide 37 - &amp;quot;and in Jesus Christ, his only Son, &amp;#x0D;&amp;#x0A;our Lord,&amp;#x0D;&amp;#x0A;who was conceived by the &amp;#x0D;&amp;#x0A;Holy Spirit,&amp;#x0D;&amp;#x0A;&amp;#x0D;&amp;#x0A;&amp;quot;&quot;/&gt;&lt;property id=&quot;20307&quot; value=&quot;969&quot;/&gt;&lt;/object&gt;&lt;object type=&quot;3&quot; unique_id=&quot;48203&quot;&gt;&lt;property id=&quot;20148&quot; value=&quot;5&quot;/&gt;&lt;property id=&quot;20300&quot; value=&quot;Slide 38 - &amp;quot;born of the Virgin Mary, &amp;#x0D;&amp;#x0A;suffered under Pontius Pilate,&amp;#x0D;&amp;#x0A;was crucified, &amp;#x0D;&amp;#x0A;died and was buried;&amp;#x0D;&amp;#x0A;&amp;#x0D;&amp;#x0A;&amp;quot;&quot;/&gt;&lt;property id=&quot;20307&quot; value=&quot;970&quot;/&gt;&lt;/object&gt;&lt;object type=&quot;3&quot; unique_id=&quot;48204&quot;&gt;&lt;property id=&quot;20148&quot; value=&quot;5&quot;/&gt;&lt;property id=&quot;20300&quot; value=&quot;Slide 39 - &amp;quot;he descended into hell; &amp;#x0D;&amp;#x0A;on the third day he rose again from the dead;&amp;#x0D;&amp;#x0A;he ascended into heaven,&amp;#x0D;&amp;#x0A;&amp;quot;&quot;/&gt;&lt;property id=&quot;20307&quot; value=&quot;971&quot;/&gt;&lt;/object&gt;&lt;object type=&quot;3&quot; unique_id=&quot;48205&quot;&gt;&lt;property id=&quot;20148&quot; value=&quot;5&quot;/&gt;&lt;property id=&quot;20300&quot; value=&quot;Slide 40 - &amp;quot;and is seated at the right hand of God the Father almighty;&amp;#x0D;&amp;#x0A;from there he will come to judge the living and the de&quot;/&gt;&lt;property id=&quot;20307&quot; value=&quot;972&quot;/&gt;&lt;/object&gt;&lt;object type=&quot;3&quot; unique_id=&quot;48206&quot;&gt;&lt;property id=&quot;20148&quot; value=&quot;5&quot;/&gt;&lt;property id=&quot;20300&quot; value=&quot;Slide 41 - &amp;quot;I believe in the Holy Spirit,&amp;#x0D;&amp;#x0A;the holy catholic Church,&amp;#x0D;&amp;#x0A;the communion of saints,&amp;#x0D;&amp;#x0A;the forgiveness of sins,&amp;#x0D;&amp;#x0A;&amp;quot;&quot;/&gt;&lt;property id=&quot;20307&quot; value=&quot;973&quot;/&gt;&lt;/object&gt;&lt;object type=&quot;3&quot; unique_id=&quot;48207&quot;&gt;&lt;property id=&quot;20148&quot; value=&quot;5&quot;/&gt;&lt;property id=&quot;20300&quot; value=&quot;Slide 42 - &amp;quot;the resurrection of the body,&amp;#x0D;&amp;#x0A;and life everlasting. &amp;#x0D;&amp;#x0A;Amen.&amp;#x0D;&amp;#x0A; &amp;#x0D;&amp;#x0A;&amp;quot;&quot;/&gt;&lt;property id=&quot;20307&quot; value=&quot;974&quot;/&gt;&lt;/object&gt;&lt;object type=&quot;3&quot; unique_id=&quot;55002&quot;&gt;&lt;property id=&quot;20148&quot; value=&quot;5&quot;/&gt;&lt;property id=&quot;20300&quot; value=&quot;Slide 44 - &amp;quot;Gifts for our Lord&amp;quot;&quot;/&gt;&lt;property id=&quot;20307&quot; value=&quot;1001&quot;/&gt;&lt;/object&gt;&lt;object type=&quot;3&quot; unique_id=&quot;55003&quot;&gt;&lt;property id=&quot;20148&quot; value=&quot;5&quot;/&gt;&lt;property id=&quot;20300&quot; value=&quot;Slide 45&quot;/&gt;&lt;property id=&quot;20307&quot; value=&quot;1005&quot;/&gt;&lt;/object&gt;&lt;object type=&quot;3&quot; unique_id=&quot;55004&quot;&gt;&lt;property id=&quot;20148&quot; value=&quot;5&quot;/&gt;&lt;property id=&quot;20300&quot; value=&quot;Slide 46&quot;/&gt;&lt;property id=&quot;20307&quot; value=&quot;1002&quot;/&gt;&lt;/object&gt;&lt;object type=&quot;3&quot; unique_id=&quot;55005&quot;&gt;&lt;property id=&quot;20148&quot; value=&quot;5&quot;/&gt;&lt;property id=&quot;20300&quot; value=&quot;Slide 47&quot;/&gt;&lt;property id=&quot;20307&quot; value=&quot;1006&quot;/&gt;&lt;/object&gt;&lt;object type=&quot;3&quot; unique_id=&quot;55006&quot;&gt;&lt;property id=&quot;20148&quot; value=&quot;5&quot;/&gt;&lt;property id=&quot;20300&quot; value=&quot;Slide 48&quot;/&gt;&lt;property id=&quot;20307&quot; value=&quot;1003&quot;/&gt;&lt;/object&gt;&lt;object type=&quot;3&quot; unique_id=&quot;55007&quot;&gt;&lt;property id=&quot;20148&quot; value=&quot;5&quot;/&gt;&lt;property id=&quot;20300&quot; value=&quot;Slide 49&quot;/&gt;&lt;property id=&quot;20307&quot; value=&quot;1004&quot;/&gt;&lt;/object&gt;&lt;object type=&quot;3&quot; unique_id=&quot;55008&quot;&gt;&lt;property id=&quot;20148&quot; value=&quot;5&quot;/&gt;&lt;property id=&quot;20300&quot; value=&quot;Slide 50&quot;/&gt;&lt;property id=&quot;20307&quot; value=&quot;1007&quot;/&gt;&lt;/object&gt;&lt;object type=&quot;3&quot; unique_id=&quot;55009&quot;&gt;&lt;property id=&quot;20148&quot; value=&quot;5&quot;/&gt;&lt;property id=&quot;20300&quot; value=&quot;Slide 68 - &amp;quot;O Lord I'm not worthy&amp;quot;&quot;/&gt;&lt;property id=&quot;20307&quot; value=&quot;1012&quot;/&gt;&lt;/object&gt;&lt;object type=&quot;3&quot; unique_id=&quot;55010&quot;&gt;&lt;property id=&quot;20148&quot; value=&quot;5&quot;/&gt;&lt;property id=&quot;20300&quot; value=&quot;Slide 69&quot;/&gt;&lt;property id=&quot;20307&quot; value=&quot;1019&quot;/&gt;&lt;/object&gt;&lt;object type=&quot;3&quot; unique_id=&quot;55011&quot;&gt;&lt;property id=&quot;20148&quot; value=&quot;5&quot;/&gt;&lt;property id=&quot;20300&quot; value=&quot;Slide 70&quot;/&gt;&lt;property id=&quot;20307&quot; value=&quot;1013&quot;/&gt;&lt;/object&gt;&lt;object type=&quot;3&quot; unique_id=&quot;55012&quot;&gt;&lt;property id=&quot;20148&quot; value=&quot;5&quot;/&gt;&lt;property id=&quot;20300&quot; value=&quot;Slide 71&quot;/&gt;&lt;property id=&quot;20307&quot; value=&quot;1014&quot;/&gt;&lt;/object&gt;&lt;object type=&quot;3&quot; unique_id=&quot;55013&quot;&gt;&lt;property id=&quot;20148&quot; value=&quot;5&quot;/&gt;&lt;property id=&quot;20300&quot; value=&quot;Slide 72&quot;/&gt;&lt;property id=&quot;20307&quot; value=&quot;1015&quot;/&gt;&lt;/object&gt;&lt;object type=&quot;3&quot; unique_id=&quot;55014&quot;&gt;&lt;property id=&quot;20148&quot; value=&quot;5&quot;/&gt;&lt;property id=&quot;20300&quot; value=&quot;Slide 73&quot;/&gt;&lt;property id=&quot;20307&quot; value=&quot;1016&quot;/&gt;&lt;/object&gt;&lt;object type=&quot;3&quot; unique_id=&quot;55015&quot;&gt;&lt;property id=&quot;20148&quot; value=&quot;5&quot;/&gt;&lt;property id=&quot;20300&quot; value=&quot;Slide 74&quot;/&gt;&lt;property id=&quot;20307&quot; value=&quot;1017&quot;/&gt;&lt;/object&gt;&lt;object type=&quot;3&quot; unique_id=&quot;55016&quot;&gt;&lt;property id=&quot;20148&quot; value=&quot;5&quot;/&gt;&lt;property id=&quot;20300&quot; value=&quot;Slide 75&quot;/&gt;&lt;property id=&quot;20307&quot; value=&quot;1018&quot;/&gt;&lt;/object&gt;&lt;object type=&quot;3&quot; unique_id=&quot;55017&quot;&gt;&lt;property id=&quot;20148&quot; value=&quot;5&quot;/&gt;&lt;property id=&quot;20300&quot; value=&quot;Slide 76 - &amp;quot;That the World may know&amp;#x0D;&amp;#x0A;(celebrant singers)&amp;quot;&quot;/&gt;&lt;property id=&quot;20307&quot; value=&quot;1008&quot;/&gt;&lt;/object&gt;&lt;object type=&quot;3&quot; unique_id=&quot;55018&quot;&gt;&lt;property id=&quot;20148&quot; value=&quot;5&quot;/&gt;&lt;property id=&quot;20300&quot; value=&quot;Slide 77&quot;/&gt;&lt;property id=&quot;20307&quot; value=&quot;1020&quot;/&gt;&lt;/object&gt;&lt;object type=&quot;3&quot; unique_id=&quot;55019&quot;&gt;&lt;property id=&quot;20148&quot; value=&quot;5&quot;/&gt;&lt;property id=&quot;20300&quot; value=&quot;Slide 78&quot;/&gt;&lt;property id=&quot;20307&quot; value=&quot;1009&quot;/&gt;&lt;/object&gt;&lt;object type=&quot;3&quot; unique_id=&quot;55020&quot;&gt;&lt;property id=&quot;20148&quot; value=&quot;5&quot;/&gt;&lt;property id=&quot;20300&quot; value=&quot;Slide 79&quot;/&gt;&lt;property id=&quot;20307&quot; value=&quot;1021&quot;/&gt;&lt;/object&gt;&lt;object type=&quot;3&quot; unique_id=&quot;55021&quot;&gt;&lt;property id=&quot;20148&quot; value=&quot;5&quot;/&gt;&lt;property id=&quot;20300&quot; value=&quot;Slide 80&quot;/&gt;&lt;property id=&quot;20307&quot; value=&quot;1010&quot;/&gt;&lt;/object&gt;&lt;object type=&quot;3&quot; unique_id=&quot;55022&quot;&gt;&lt;property id=&quot;20148&quot; value=&quot;5&quot;/&gt;&lt;property id=&quot;20300&quot; value=&quot;Slide 81&quot;/&gt;&lt;property id=&quot;20307&quot; value=&quot;1022&quot;/&gt;&lt;/object&gt;&lt;object type=&quot;3&quot; unique_id=&quot;55023&quot;&gt;&lt;property id=&quot;20148&quot; value=&quot;5&quot;/&gt;&lt;property id=&quot;20300&quot; value=&quot;Slide 82&quot;/&gt;&lt;property id=&quot;20307&quot; value=&quot;1011&quot;/&gt;&lt;/object&gt;&lt;object type=&quot;3&quot; unique_id=&quot;55024&quot;&gt;&lt;property id=&quot;20148&quot; value=&quot;5&quot;/&gt;&lt;property id=&quot;20300&quot; value=&quot;Slide 83&quot;/&gt;&lt;property id=&quot;20307&quot; value=&quot;1023&quot;/&gt;&lt;/object&gt;&lt;object type=&quot;3&quot; unique_id=&quot;55025&quot;&gt;&lt;property id=&quot;20148&quot; value=&quot;5&quot;/&gt;&lt;property id=&quot;20300&quot; value=&quot;Slide 85 - &amp;quot;How Great Thou Art&amp;quot;&quot;/&gt;&lt;property id=&quot;20307&quot; value=&quot;1024&quot;/&gt;&lt;/object&gt;&lt;object type=&quot;3&quot; unique_id=&quot;55026&quot;&gt;&lt;property id=&quot;20148&quot; value=&quot;5&quot;/&gt;&lt;property id=&quot;20300&quot; value=&quot;Slide 86&quot;/&gt;&lt;property id=&quot;20307&quot; value=&quot;1028&quot;/&gt;&lt;/object&gt;&lt;object type=&quot;3&quot; unique_id=&quot;55027&quot;&gt;&lt;property id=&quot;20148&quot; value=&quot;5&quot;/&gt;&lt;property id=&quot;20300&quot; value=&quot;Slide 87&quot;/&gt;&lt;property id=&quot;20307&quot; value=&quot;1025&quot;/&gt;&lt;/object&gt;&lt;object type=&quot;3&quot; unique_id=&quot;55028&quot;&gt;&lt;property id=&quot;20148&quot; value=&quot;5&quot;/&gt;&lt;property id=&quot;20300&quot; value=&quot;Slide 88&quot;/&gt;&lt;property id=&quot;20307&quot; value=&quot;1026&quot;/&gt;&lt;/object&gt;&lt;object type=&quot;3&quot; unique_id=&quot;55029&quot;&gt;&lt;property id=&quot;20148&quot; value=&quot;5&quot;/&gt;&lt;property id=&quot;20300&quot; value=&quot;Slide 89&quot;/&gt;&lt;property id=&quot;20307&quot; value=&quot;1029&quot;/&gt;&lt;/object&gt;&lt;object type=&quot;3&quot; unique_id=&quot;55030&quot;&gt;&lt;property id=&quot;20148&quot; value=&quot;5&quot;/&gt;&lt;property id=&quot;20300&quot; value=&quot;Slide 90&quot;/&gt;&lt;property id=&quot;20307&quot; value=&quot;1030&quot;/&gt;&lt;/object&gt;&lt;object type=&quot;3&quot; unique_id=&quot;55031&quot;&gt;&lt;property id=&quot;20148&quot; value=&quot;5&quot;/&gt;&lt;property id=&quot;20300&quot; value=&quot;Slide 91&quot;/&gt;&lt;property id=&quot;20307&quot; value=&quot;1031&quot;/&gt;&lt;/object&gt;&lt;object type=&quot;3&quot; unique_id=&quot;56202&quot;&gt;&lt;property id=&quot;20148&quot; value=&quot;5&quot;/&gt;&lt;property id=&quot;20300&quot; value=&quot;Slide 24&quot;/&gt;&lt;property id=&quot;20307&quot; value=&quot;1032&quot;/&gt;&lt;/object&gt;&lt;object type=&quot;3&quot; unique_id=&quot;56203&quot;&gt;&lt;property id=&quot;20148&quot; value=&quot;5&quot;/&gt;&lt;property id=&quot;20300&quot; value=&quot;Slide 27&quot;/&gt;&lt;property id=&quot;20307&quot; value=&quot;1033&quot;/&gt;&lt;/object&gt;&lt;object type=&quot;3&quot; unique_id=&quot;56204&quot;&gt;&lt;property id=&quot;20148&quot; value=&quot;5&quot;/&gt;&lt;property id=&quot;20300&quot; value=&quot;Slide 30&quot;/&gt;&lt;property id=&quot;20307&quot; value=&quot;1034&quot;/&gt;&lt;/object&gt;&lt;object type=&quot;3&quot; unique_id=&quot;56205&quot;&gt;&lt;property id=&quot;20148&quot; value=&quot;5&quot;/&gt;&lt;property id=&quot;20300&quot; value=&quot;Slide 62 - &amp;quot;Lamb of God, Lamb of God&amp;#x0D;&amp;#x0A;you take away the sins of the world&amp;#x0D;&amp;#x0A;Grant us, grant us peace.&amp;quot;&quot;/&gt;&lt;property id=&quot;20307&quot; value=&quot;1035&quot;/&gt;&lt;/object&gt;&lt;object type=&quot;3&quot; unique_id=&quot;56299&quot;&gt;&lt;property id=&quot;20148&quot; value=&quot;5&quot;/&gt;&lt;property id=&quot;20300&quot; value=&quot;Slide 11 - &amp;quot;Please observe a reverent Silence&amp;#x0D;&amp;#x0A;&amp;#x0D;&amp;#x0A;And &amp;#x0D;&amp;#x0A;&amp;#x0D;&amp;#x0A;Ensure all Mobile phones are turned off.&amp;quot;&quot;/&gt;&lt;property id=&quot;20307&quot; value=&quot;103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pperplate Gothic Bold"/>
        <a:ea typeface=""/>
        <a:cs typeface=""/>
      </a:majorFont>
      <a:minorFont>
        <a:latin typeface="Copperplate Gothic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1673</Words>
  <Application>Microsoft Office PowerPoint</Application>
  <PresentationFormat>On-screen Show (4:3)</PresentationFormat>
  <Paragraphs>350</Paragraphs>
  <Slides>117</Slides>
  <Notes>83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Default Design</vt:lpstr>
      <vt:lpstr>Please observe a reverent Silence  And   Ensure all Mobile phones are turned off.</vt:lpstr>
      <vt:lpstr>St Michael’s Parish</vt:lpstr>
      <vt:lpstr>Slide 3</vt:lpstr>
      <vt:lpstr>Slide 4</vt:lpstr>
      <vt:lpstr>O Come All Ye Faithful</vt:lpstr>
      <vt:lpstr>Slide 6</vt:lpstr>
      <vt:lpstr>Slide 7</vt:lpstr>
      <vt:lpstr>Slide 8</vt:lpstr>
      <vt:lpstr>Slide 9</vt:lpstr>
      <vt:lpstr>Priest: The grace of our Lord Jesus Christ, and the love of God, and the communion of the Holy Spirit be with you all. All: And with your spirit.</vt:lpstr>
      <vt:lpstr>Slide 11</vt:lpstr>
      <vt:lpstr>Confiteor </vt:lpstr>
      <vt:lpstr>Slide 13</vt:lpstr>
      <vt:lpstr>Slide 14</vt:lpstr>
      <vt:lpstr>Slide 15</vt:lpstr>
      <vt:lpstr>Slide 16</vt:lpstr>
      <vt:lpstr>Slide 17</vt:lpstr>
      <vt:lpstr>Slide 18</vt:lpstr>
      <vt:lpstr>Gloria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Gospel Acclamation</vt:lpstr>
      <vt:lpstr>Slide 32</vt:lpstr>
      <vt:lpstr>Slide 33</vt:lpstr>
      <vt:lpstr>GOSPEL Priest: The Lord be with you All: And with your spirit. Priest: A reading from the holy Gospel according to....... All: Glory to you, O Lord.</vt:lpstr>
      <vt:lpstr>Slide 35</vt:lpstr>
      <vt:lpstr>I believe in one God, the Father almighty, maker of heaven and earth, </vt:lpstr>
      <vt:lpstr>Slide 37</vt:lpstr>
      <vt:lpstr>I believe in one Lord  Jesus Christ, the Only Begotten Son of God, born of the Father before all ages.</vt:lpstr>
      <vt:lpstr>God from God,  Light from Light, true God from true God, begotten, not made, </vt:lpstr>
      <vt:lpstr>Slide 40</vt:lpstr>
      <vt:lpstr>For us and for our salvation he came down from heaven, (all bow)</vt:lpstr>
      <vt:lpstr>and by the Holy Spirit was incarnate of the Virgin Mary, and became man. (rise)</vt:lpstr>
      <vt:lpstr>For our sake he was crucified under Pontius Pilate, he suffered death and was buried, </vt:lpstr>
      <vt:lpstr>Slide 44</vt:lpstr>
      <vt:lpstr>He ascended into heaven and is seated at the right hand of the Father.   </vt:lpstr>
      <vt:lpstr>Slide 46</vt:lpstr>
      <vt:lpstr>Slide 47</vt:lpstr>
      <vt:lpstr>Slide 48</vt:lpstr>
      <vt:lpstr>Slide 49</vt:lpstr>
      <vt:lpstr>Slide 50</vt:lpstr>
      <vt:lpstr>Slide 51</vt:lpstr>
      <vt:lpstr>Gifts for our Lord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Priest: Pray my brothers and  sisters, that my sacrifice and yours may be acceptable to God, the almighty Father.</vt:lpstr>
      <vt:lpstr>All: May the Lord accept the sacrifice at your hands for the praise and glory of his name, for our good and the good of all his holy Church.</vt:lpstr>
      <vt:lpstr>Slide 65</vt:lpstr>
      <vt:lpstr>Priest: The Lord be with you. All: And with your spirit. Priest: Lift up your hearts. All: We lift them up to the Lord. </vt:lpstr>
      <vt:lpstr>Priest: Let us give thanks to the Lord our God. All: It is right and just.</vt:lpstr>
      <vt:lpstr>Slide 68</vt:lpstr>
      <vt:lpstr>Holy</vt:lpstr>
      <vt:lpstr>Slide 70</vt:lpstr>
      <vt:lpstr>Slide 71</vt:lpstr>
      <vt:lpstr>Slide 72</vt:lpstr>
      <vt:lpstr>Slide 73</vt:lpstr>
      <vt:lpstr>Slide 74</vt:lpstr>
      <vt:lpstr>Slide 75</vt:lpstr>
      <vt:lpstr>Priest: The Lord be with you. All: And with your spirit. </vt:lpstr>
      <vt:lpstr>Slide 77</vt:lpstr>
      <vt:lpstr>Peace</vt:lpstr>
      <vt:lpstr>Slide 79</vt:lpstr>
      <vt:lpstr>Lamb Of God</vt:lpstr>
      <vt:lpstr>Slide 81</vt:lpstr>
      <vt:lpstr>Slide 82</vt:lpstr>
      <vt:lpstr>Slide 83</vt:lpstr>
      <vt:lpstr>Priest: Behold the Lamb of God, behold him who takes away the sins of the world. Blessed are those called to the supper of the Lamb. </vt:lpstr>
      <vt:lpstr>All: Lord, I am not worthy that you should enter under my roof, but only say the word and my soul shall be healed. </vt:lpstr>
      <vt:lpstr>Slide 86</vt:lpstr>
      <vt:lpstr>Come to the manger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We three kings</vt:lpstr>
      <vt:lpstr>Slide 98</vt:lpstr>
      <vt:lpstr>Slide 99</vt:lpstr>
      <vt:lpstr>Slide 100</vt:lpstr>
      <vt:lpstr>Behold that star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Priest: The Lord be with you. All: And with your spirit. </vt:lpstr>
      <vt:lpstr>Go tell it on the mountain</vt:lpstr>
      <vt:lpstr>Slide 111</vt:lpstr>
      <vt:lpstr>Slide 112</vt:lpstr>
      <vt:lpstr>Slide 113</vt:lpstr>
      <vt:lpstr>Slide 114</vt:lpstr>
      <vt:lpstr>Slide 115</vt:lpstr>
      <vt:lpstr>Slide 116</vt:lpstr>
      <vt:lpstr>Slide 117</vt:lpstr>
    </vt:vector>
  </TitlesOfParts>
  <Company>DET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We Gather</dc:title>
  <dc:creator>student</dc:creator>
  <cp:lastModifiedBy>irvy</cp:lastModifiedBy>
  <cp:revision>222</cp:revision>
  <dcterms:created xsi:type="dcterms:W3CDTF">2009-05-13T22:47:08Z</dcterms:created>
  <dcterms:modified xsi:type="dcterms:W3CDTF">2013-01-04T08:18:23Z</dcterms:modified>
</cp:coreProperties>
</file>