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63007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40042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492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107080" y="155988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107080" y="155988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250560"/>
            <a:ext cx="10080000" cy="487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6492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0" y="40042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0" y="40042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6492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107080" y="155988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107080" y="155988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250560"/>
            <a:ext cx="10080000" cy="487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4920" y="40042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4920" y="1559880"/>
            <a:ext cx="491868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4004280"/>
            <a:ext cx="10080000" cy="223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333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250920"/>
            <a:ext cx="10080000" cy="10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333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74012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0" y="250560"/>
            <a:ext cx="10080000" cy="105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AU" sz="333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Praise the name of Jesus</a:t>
            </a:r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Praise the name of Jesus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Praise him as we pray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Praise the name of Jesus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Sing to him all our days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0" y="250560"/>
            <a:ext cx="10080000" cy="105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From the rising of the sun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To the setting of the same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name of the Lord is to be praised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 all things let's praise his name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0" y="250560"/>
            <a:ext cx="10080000" cy="105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Praise the name of Jesus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Praise him as we pray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Praise the name of Jesus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Sing to him all our days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250560"/>
            <a:ext cx="10080000" cy="105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Let us come unto the Lord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Let us make a joyful noise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 has healed us through his word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 all things let's praise his name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250560"/>
            <a:ext cx="10080000" cy="105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0" y="1559880"/>
            <a:ext cx="100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Praise the name of Jesus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Praise him as we pray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Praise the name of Jesus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Sing to him all our days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Sing to him all our days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0" y="5410080"/>
            <a:ext cx="10080720" cy="6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Praise the name of Jesus”  - Public Domain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by Permission. CCLI License #89350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/>
  <dcterms:modified xsi:type="dcterms:W3CDTF">2017-07-15T14:51:22Z</dcterms:modified>
  <cp:revision>32</cp:revision>
  <dc:subject/>
  <dc:title/>
</cp:coreProperties>
</file>