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61" r:id="rId5"/>
    <p:sldId id="262" r:id="rId6"/>
    <p:sldId id="264" r:id="rId7"/>
    <p:sldId id="265" r:id="rId8"/>
    <p:sldId id="277" r:id="rId9"/>
    <p:sldId id="280" r:id="rId10"/>
    <p:sldId id="278" r:id="rId11"/>
    <p:sldId id="279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C8BE-110A-4630-8C89-3BB65F096CF3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werShell/blob/master/docs/testing-guidelines/WritingPesterTests.md" TargetMode="External"/><Relationship Id="rId2" Type="http://schemas.openxmlformats.org/officeDocument/2006/relationships/hyperlink" Target="https://jamesone111.wordpress.com/2016/06/01/a-different-pitch-for-pester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apien.com/blog/topics/pester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9513" y="1122363"/>
            <a:ext cx="8725624" cy="2387600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OVF – Pester for SysAdmins</a:t>
            </a:r>
            <a:endParaRPr lang="en-US" sz="4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platzhalter 2"/>
          <p:cNvSpPr txBox="1">
            <a:spLocks/>
          </p:cNvSpPr>
          <p:nvPr/>
        </p:nvSpPr>
        <p:spPr bwMode="auto">
          <a:xfrm>
            <a:off x="6233477" y="6088372"/>
            <a:ext cx="2671660" cy="56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de-DE" i="0" kern="0" dirty="0" smtClean="0">
                <a:latin typeface="Lucida Console" panose="020B0609040504020204" pitchFamily="49" charset="0"/>
              </a:rPr>
              <a:t>@irwinstrachan</a:t>
            </a:r>
            <a:endParaRPr lang="de-DE" sz="2400" i="0" kern="0" dirty="0">
              <a:latin typeface="Lucida Console" panose="020B0609040504020204" pitchFamily="49" charset="0"/>
            </a:endParaRPr>
          </a:p>
        </p:txBody>
      </p:sp>
      <p:pic>
        <p:nvPicPr>
          <p:cNvPr id="13" name="Afbeelding 6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41" y="612045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6" name="Textplatzhalter 2"/>
          <p:cNvSpPr txBox="1">
            <a:spLocks/>
          </p:cNvSpPr>
          <p:nvPr/>
        </p:nvSpPr>
        <p:spPr>
          <a:xfrm>
            <a:off x="179512" y="6090834"/>
            <a:ext cx="2529408" cy="564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Irwin Strachan</a:t>
            </a:r>
            <a:endParaRPr lang="de-DE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A different pitch for Pester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3"/>
              </a:rPr>
              <a:t>Writing Pester Tests - PowerShell team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Sapien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 Pester Blogs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Interesting reading material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4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Pester is also for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SysAdmins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not just Developers</a:t>
            </a:r>
          </a:p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OVF is more the mindset of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SySAdmins</a:t>
            </a:r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Never trust a Test that doesn’t fail</a:t>
            </a:r>
          </a:p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OVF is about testing what’s critical or mandatory</a:t>
            </a:r>
          </a:p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Pester ship by default with Win2k16 (That should tell you something)</a:t>
            </a:r>
          </a:p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Have fun Learning Pester!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Take away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1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Console" panose="020B0609040504020204" pitchFamily="49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53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1754189"/>
            <a:ext cx="8332787" cy="4758906"/>
          </a:xfrm>
        </p:spPr>
        <p:txBody>
          <a:bodyPr>
            <a:normAutofit/>
          </a:bodyPr>
          <a:lstStyle/>
          <a:p>
            <a:pPr lvl="1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Blogging</a:t>
            </a: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2"/>
            <a:r>
              <a:rPr lang="de-DE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Pshirwin.wordpress.com</a:t>
            </a:r>
            <a:endParaRPr lang="de-D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Slack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GitHub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Contributor powershell.com</a:t>
            </a: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  <a:latin typeface="Lucida Console" panose="020B0609040504020204" pitchFamily="49" charset="0"/>
              </a:rPr>
              <a:t>About_Irwin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Afbeelding 6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48" y="315396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6995930" y="3169174"/>
            <a:ext cx="2358176" cy="364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kern="1200" dirty="0" smtClean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b="1" dirty="0" smtClean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irwinstrachan</a:t>
            </a:r>
            <a:endParaRPr lang="nl-NL" b="1" kern="1200" dirty="0">
              <a:solidFill>
                <a:schemeClr val="bg1"/>
              </a:solidFill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avatars2.githubusercontent.com/u/10112589?v=3&amp;s=4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1423988"/>
            <a:ext cx="1777999" cy="17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2160588"/>
            <a:ext cx="8332787" cy="2659062"/>
          </a:xfrm>
        </p:spPr>
        <p:txBody>
          <a:bodyPr>
            <a:normAutofit lnSpcReduction="10000"/>
          </a:bodyPr>
          <a:lstStyle/>
          <a:p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Why </a:t>
            </a:r>
            <a:r>
              <a:rPr lang="de-DE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OVF </a:t>
            </a:r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and what are </a:t>
            </a:r>
            <a:r>
              <a:rPr lang="de-DE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the </a:t>
            </a:r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benefits</a:t>
            </a:r>
          </a:p>
          <a:p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Basic concepts of </a:t>
            </a:r>
            <a:r>
              <a:rPr lang="de-DE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OVF</a:t>
            </a:r>
            <a:endParaRPr lang="de-D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Writing </a:t>
            </a:r>
            <a:r>
              <a:rPr lang="de-DE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OVF Test</a:t>
            </a:r>
            <a:endParaRPr lang="de-D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OVF 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Gotcha’s</a:t>
            </a:r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Demos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Comments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619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4"/>
            <a:ext cx="9143999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Why OVF – What are the benefits?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589087"/>
            <a:ext cx="77724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Create Snapshots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If possible use source used to automate the process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Verify operational functionality</a:t>
            </a:r>
          </a:p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Rectify any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discrepancies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Writing OVF Tests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Why snapshots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068" y="2035834"/>
            <a:ext cx="8195094" cy="4088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5606" y="2160588"/>
            <a:ext cx="8332787" cy="2659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Captures a specific state in point of time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Accumilates a history of Information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Gateway to other processes</a:t>
            </a:r>
          </a:p>
          <a:p>
            <a:endParaRPr lang="de-DE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de-DE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4" y="4525269"/>
            <a:ext cx="8859689" cy="14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AD </a:t>
            </a:r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OVF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AD snapshot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AD Operation readiness</a:t>
            </a:r>
            <a:endParaRPr lang="de-DE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GPO </a:t>
            </a:r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OVF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GPO Link orders</a:t>
            </a: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DFSn </a:t>
            </a:r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OVF</a:t>
            </a:r>
          </a:p>
          <a:p>
            <a:pPr lvl="1"/>
            <a:r>
              <a:rPr lang="de-DE" smtClean="0">
                <a:solidFill>
                  <a:schemeClr val="bg1"/>
                </a:solidFill>
                <a:latin typeface="Lucida Console" panose="020B0609040504020204" pitchFamily="49" charset="0"/>
              </a:rPr>
              <a:t>DFS snapshot</a:t>
            </a:r>
            <a:endParaRPr lang="de-DE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DFS Link &amp; Targets</a:t>
            </a: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Demo Time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479810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Understand the difference between simplistic &amp; </a:t>
            </a:r>
            <a:r>
              <a:rPr lang="en-US" sz="2400" smtClean="0">
                <a:solidFill>
                  <a:schemeClr val="bg1"/>
                </a:solidFill>
                <a:latin typeface="Lucida Console" panose="020B0609040504020204" pitchFamily="49" charset="0"/>
              </a:rPr>
              <a:t>deterministic tests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Set enumeration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m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atters. You decide what’s valid.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Don’t just really on simplistic test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Never trust a test that doesn’t fail!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OVF </a:t>
            </a:r>
            <a:r>
              <a:rPr lang="en-US" sz="3600" b="1" dirty="0" err="1" smtClean="0">
                <a:solidFill>
                  <a:srgbClr val="FFFF00"/>
                </a:solidFill>
                <a:latin typeface="Lucida Console" panose="020B0609040504020204" pitchFamily="49" charset="0"/>
              </a:rPr>
              <a:t>Gotchas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Test your infrastructure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Verify changes in infrastructure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Useful in the following scenarios: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Migrations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New deployments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When incidents occur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Automatically verify critical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Operational </a:t>
            </a:r>
            <a:r>
              <a:rPr lang="en-US" sz="3600" b="1" dirty="0" smtClean="0">
                <a:solidFill>
                  <a:srgbClr val="FFFF00"/>
                </a:solidFill>
                <a:latin typeface="Lucida Console" panose="020B0609040504020204" pitchFamily="49" charset="0"/>
              </a:rPr>
              <a:t>Testing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0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234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Roboto Condensed</vt:lpstr>
      <vt:lpstr>Segoe UI</vt:lpstr>
      <vt:lpstr>Office Theme</vt:lpstr>
      <vt:lpstr>OVF – Pester for SysAdmins</vt:lpstr>
      <vt:lpstr>About_Irwin</vt:lpstr>
      <vt:lpstr>Agenda</vt:lpstr>
      <vt:lpstr>Why OVF – What are the benefits?</vt:lpstr>
      <vt:lpstr>Writing OVF Tests</vt:lpstr>
      <vt:lpstr>Why snapshots</vt:lpstr>
      <vt:lpstr>Demo Time</vt:lpstr>
      <vt:lpstr>OVF Gotchas</vt:lpstr>
      <vt:lpstr>Operational Testing</vt:lpstr>
      <vt:lpstr>Interesting reading material</vt:lpstr>
      <vt:lpstr>Take away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Saturday</dc:title>
  <dc:creator>Richard Diphoorn</dc:creator>
  <cp:lastModifiedBy>Irwin Strachan</cp:lastModifiedBy>
  <cp:revision>59</cp:revision>
  <dcterms:created xsi:type="dcterms:W3CDTF">2016-05-20T00:24:30Z</dcterms:created>
  <dcterms:modified xsi:type="dcterms:W3CDTF">2016-09-24T08:27:37Z</dcterms:modified>
  <cp:contentStatus/>
</cp:coreProperties>
</file>