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7" r:id="rId3"/>
    <p:sldId id="272" r:id="rId4"/>
    <p:sldId id="259" r:id="rId5"/>
    <p:sldId id="284" r:id="rId6"/>
    <p:sldId id="285" r:id="rId7"/>
    <p:sldId id="288" r:id="rId8"/>
    <p:sldId id="261" r:id="rId9"/>
    <p:sldId id="281" r:id="rId10"/>
    <p:sldId id="282" r:id="rId11"/>
    <p:sldId id="283" r:id="rId12"/>
    <p:sldId id="279" r:id="rId13"/>
    <p:sldId id="274" r:id="rId14"/>
    <p:sldId id="28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2848" autoAdjust="0"/>
  </p:normalViewPr>
  <p:slideViewPr>
    <p:cSldViewPr snapToGrid="0">
      <p:cViewPr varScale="1">
        <p:scale>
          <a:sx n="53" d="100"/>
          <a:sy n="53" d="100"/>
        </p:scale>
        <p:origin x="16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4378F-0360-44BF-80B1-D4323D807384}" type="datetimeFigureOut">
              <a:rPr lang="nl-NL" smtClean="0"/>
              <a:t>25-9-2017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71092-CAA1-4E92-901F-41A1CFEF61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44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1092-CAA1-4E92-901F-41A1CFEF61A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6924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 baseline="0" dirty="0"/>
              <a:t> time code!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1092-CAA1-4E92-901F-41A1CFEF61A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373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Demo </a:t>
            </a:r>
            <a:r>
              <a:rPr lang="en-US" baseline="0" dirty="0" err="1"/>
              <a:t>FileSize</a:t>
            </a:r>
            <a:r>
              <a:rPr lang="en-US" baseline="0" dirty="0"/>
              <a:t> Code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1092-CAA1-4E92-901F-41A1CFEF61A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4163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1092-CAA1-4E92-901F-41A1CFEF61A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661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1092-CAA1-4E92-901F-41A1CFEF61A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686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you’re looking for me online you can find me at one of these hangouts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1092-CAA1-4E92-901F-41A1CFEF61A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00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What's on the agenda today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new to PowerShell v5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 stuff (Not too much)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Breakdown classes with a simple class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we did before classes (code)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we can do with classes (more code)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keep it interactive, I hope I can answer any question you ask if not… Well we can always get the community involved!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Alright! Let 's get Started!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1092-CAA1-4E92-901F-41A1CFEF61A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546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remember the first time I got introduced to PowerShell classes was a presentation Ben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Gelens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did on writing DSC Resources using classes.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remember thinking to myself,  just for DSC Resources? Surely something as awesome as classes deserves more exposure… So I got on Twitter…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hasn't heard of Doug Finke?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ImportExcel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Doug is a developer, a MVP and all-around great guy!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love the fact that the PowerShell community is quite nurturing! Doug broke it down for me!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Doug is my hero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makes me want to be a better coder!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1092-CAA1-4E92-901F-41A1CFEF61A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0221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fun fact, at the last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PSConfEu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was chatting about classes with a full-fledge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developer… I guess I should have noticed the smile on his face…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even tweet about it… Me talking Classes with a .NET developer is like a scrawny guy talking about his sick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gainz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 Bodybuilder… #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StayHumble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1092-CAA1-4E92-901F-41A1CFEF61A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820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made a memo to myself (must look into Python)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1092-CAA1-4E92-901F-41A1CFEF61A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293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 why not ask PowerShell?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Get-Help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about_Classes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Long Description is: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DESCRIPTION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Starting in Windows PowerShell 5.0, Windows PowerShell adds language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for defining classes and other user-defined types, by using formal syntax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and semantics that are similar to other object-oriented programming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languages. The goal is to enable developers and IT professionals to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embrace Windows PowerShell for a wider range of use cases, simplify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development of Windows PowerShell artifacts--such as Windows PowerShell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Desired State Configuration (DSC) resources--and accelerate coverage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of management surfaces.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Supported scenarios for classes: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SUPPORTED SCENARIOS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-- Define DSC resources and their associated types by using the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Windows PowerShell language.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-- Define custom types in Windows PowerShell by using familiar object-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oriented programming constructs, such as classes, properties, methods,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inheritance, etc.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-- Debug types by using the Windows PowerShell language.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-- Generate and handle exceptions by using formal mechanisms, and at the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right level.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Luc's Session covered the DSC Resources part. I'll be talking about custom types. Properties Methods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etc.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are like modules just instead of having a bunch of loose functions you can group them together and access them with the . (dot) operator.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1092-CAA1-4E92-901F-41A1CFEF61A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754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71092-CAA1-4E92-901F-41A1CFEF61A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427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2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1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4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6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9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C8BE-110A-4630-8C89-3BB65F096CF3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shirwin.wordpress.com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community.idera.com/members/irwins" TargetMode="External"/><Relationship Id="rId5" Type="http://schemas.openxmlformats.org/officeDocument/2006/relationships/hyperlink" Target="https://twitter.com/IrwinStrachan" TargetMode="External"/><Relationship Id="rId4" Type="http://schemas.openxmlformats.org/officeDocument/2006/relationships/hyperlink" Target="https://github.com/irwi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9513" y="1122363"/>
            <a:ext cx="8725624" cy="2387600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Classes for Ops</a:t>
            </a:r>
            <a:endParaRPr lang="en-US" sz="4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ea typeface="+mj-ea"/>
                <a:cs typeface="+mj-cs"/>
              </a:rPr>
              <a:t>Transitioning To Dev</a:t>
            </a:r>
            <a:br>
              <a:rPr lang="en-US" dirty="0"/>
            </a:br>
            <a:endParaRPr lang="en-US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Textplatzhalter 2"/>
          <p:cNvSpPr txBox="1">
            <a:spLocks/>
          </p:cNvSpPr>
          <p:nvPr/>
        </p:nvSpPr>
        <p:spPr bwMode="auto">
          <a:xfrm>
            <a:off x="6233477" y="6088372"/>
            <a:ext cx="2671660" cy="56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i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de-DE" i="0" kern="0" dirty="0">
                <a:latin typeface="Lucida Console" panose="020B0609040504020204" pitchFamily="49" charset="0"/>
              </a:rPr>
              <a:t>@irwinstrachan</a:t>
            </a:r>
            <a:endParaRPr lang="de-DE" sz="2400" i="0" kern="0" dirty="0">
              <a:latin typeface="Lucida Console" panose="020B0609040504020204" pitchFamily="49" charset="0"/>
            </a:endParaRPr>
          </a:p>
        </p:txBody>
      </p:sp>
      <p:pic>
        <p:nvPicPr>
          <p:cNvPr id="13" name="Afbeelding 6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141" y="6120456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6" name="Textplatzhalter 2"/>
          <p:cNvSpPr txBox="1">
            <a:spLocks/>
          </p:cNvSpPr>
          <p:nvPr/>
        </p:nvSpPr>
        <p:spPr>
          <a:xfrm>
            <a:off x="179512" y="6090834"/>
            <a:ext cx="2529408" cy="564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Irwin Strachan</a:t>
            </a:r>
          </a:p>
        </p:txBody>
      </p:sp>
    </p:spTree>
    <p:extLst>
      <p:ext uri="{BB962C8B-B14F-4D97-AF65-F5344CB8AC3E}">
        <p14:creationId xmlns:p14="http://schemas.microsoft.com/office/powerpoint/2010/main" val="243135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Breakdown classes with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04" y="1487487"/>
            <a:ext cx="7354389" cy="5207893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729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transition code to a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582341"/>
            <a:ext cx="869115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sz="2400" dirty="0">
                <a:solidFill>
                  <a:schemeClr val="bg1"/>
                </a:solidFill>
              </a:rPr>
              <a:t>The challenge here is to get the File size in KB,MB or GB</a:t>
            </a:r>
          </a:p>
          <a:p>
            <a:r>
              <a:rPr lang="en-NL" sz="2400" dirty="0">
                <a:solidFill>
                  <a:schemeClr val="bg1"/>
                </a:solidFill>
              </a:rPr>
              <a:t>Each example will be an improvement </a:t>
            </a:r>
            <a:r>
              <a:rPr lang="en-US" sz="2400" dirty="0">
                <a:solidFill>
                  <a:schemeClr val="bg1"/>
                </a:solidFill>
              </a:rPr>
              <a:t>over </a:t>
            </a:r>
            <a:r>
              <a:rPr lang="en-NL" sz="2400" dirty="0">
                <a:solidFill>
                  <a:schemeClr val="bg1"/>
                </a:solidFill>
              </a:rPr>
              <a:t>the other (Well at least it should be)</a:t>
            </a:r>
          </a:p>
          <a:p>
            <a:endParaRPr lang="en-NL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2400" dirty="0">
                <a:solidFill>
                  <a:schemeClr val="bg1"/>
                </a:solidFill>
              </a:rPr>
              <a:t>Example 1 Get File Size the Ops 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2400" dirty="0">
                <a:solidFill>
                  <a:schemeClr val="bg1"/>
                </a:solidFill>
              </a:rPr>
              <a:t>Example 2 Get File Size in Kb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2400" dirty="0">
                <a:solidFill>
                  <a:schemeClr val="bg1"/>
                </a:solidFill>
              </a:rPr>
              <a:t>Example 3 Get File Size in KB,MB and GB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2400" dirty="0">
                <a:solidFill>
                  <a:schemeClr val="bg1"/>
                </a:solidFill>
              </a:rPr>
              <a:t>Example 4 Use Add-Member. Get File Size in different formats using a script method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Example 5a Use a Filter to get </a:t>
            </a:r>
            <a:r>
              <a:rPr lang="en-US" sz="2400" dirty="0" err="1">
                <a:solidFill>
                  <a:schemeClr val="bg1"/>
                </a:solidFill>
              </a:rPr>
              <a:t>FileSize</a:t>
            </a:r>
            <a:endParaRPr lang="en-NL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2400" dirty="0">
                <a:solidFill>
                  <a:schemeClr val="bg1"/>
                </a:solidFill>
              </a:rPr>
              <a:t>Example 5</a:t>
            </a:r>
            <a:r>
              <a:rPr lang="en-US" sz="2400" dirty="0">
                <a:solidFill>
                  <a:schemeClr val="bg1"/>
                </a:solidFill>
              </a:rPr>
              <a:t>b</a:t>
            </a:r>
            <a:r>
              <a:rPr lang="en-NL" sz="2400" dirty="0">
                <a:solidFill>
                  <a:schemeClr val="bg1"/>
                </a:solidFill>
              </a:rPr>
              <a:t> Use a script method to figure out the correct format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2400" dirty="0">
                <a:solidFill>
                  <a:schemeClr val="bg1"/>
                </a:solidFill>
              </a:rPr>
              <a:t>Example 6 Let's make a Class of this</a:t>
            </a:r>
          </a:p>
        </p:txBody>
      </p:sp>
    </p:spTree>
    <p:extLst>
      <p:ext uri="{BB962C8B-B14F-4D97-AF65-F5344CB8AC3E}">
        <p14:creationId xmlns:p14="http://schemas.microsoft.com/office/powerpoint/2010/main" val="97796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48246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Why use Classes? 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Everything is in one place</a:t>
            </a:r>
          </a:p>
          <a:p>
            <a:pPr lvl="1"/>
            <a:r>
              <a:rPr lang="en-US" sz="3200" dirty="0" err="1">
                <a:solidFill>
                  <a:schemeClr val="bg1"/>
                </a:solidFill>
              </a:rPr>
              <a:t>Intellisense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Better discovery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Bonus: Makes you feel more like a Developer </a:t>
            </a:r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190351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 txBox="1">
            <a:spLocks/>
          </p:cNvSpPr>
          <p:nvPr/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ucida Console" panose="020B0609040504020204" pitchFamily="49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9530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20D2AB6-9F2D-4542-A006-CB7A9D668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4" y="1044662"/>
            <a:ext cx="2567937" cy="256793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EE2D4-D9D1-474F-B46A-22F1E44C4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170" y="3927860"/>
            <a:ext cx="1929992" cy="19299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6214B0-9C5B-4289-9EC1-D31C78468726}"/>
              </a:ext>
            </a:extLst>
          </p:cNvPr>
          <p:cNvSpPr/>
          <p:nvPr/>
        </p:nvSpPr>
        <p:spPr>
          <a:xfrm>
            <a:off x="3532412" y="3290500"/>
            <a:ext cx="294458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Thank You To Our Sponsors</a:t>
            </a:r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3B4A5F-95F9-4E78-93EB-49A7931881E0}"/>
              </a:ext>
            </a:extLst>
          </p:cNvPr>
          <p:cNvSpPr/>
          <p:nvPr/>
        </p:nvSpPr>
        <p:spPr>
          <a:xfrm>
            <a:off x="57706" y="3650271"/>
            <a:ext cx="70833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bg1"/>
                </a:solidFill>
              </a:rPr>
              <a:t>Thank You To Our Post-Event </a:t>
            </a:r>
          </a:p>
          <a:p>
            <a:pPr algn="ctr"/>
            <a:r>
              <a:rPr lang="en-US" sz="4500" b="1" dirty="0">
                <a:solidFill>
                  <a:schemeClr val="bg1"/>
                </a:solidFill>
              </a:rPr>
              <a:t>Drink Sponsors</a:t>
            </a:r>
            <a:endParaRPr lang="en-GB" sz="45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5EBC3-D14C-4072-A6F5-A1DCDA10228F}"/>
              </a:ext>
            </a:extLst>
          </p:cNvPr>
          <p:cNvSpPr txBox="1"/>
          <p:nvPr/>
        </p:nvSpPr>
        <p:spPr>
          <a:xfrm>
            <a:off x="1248212" y="5142187"/>
            <a:ext cx="5965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bg1"/>
                </a:solidFill>
              </a:rPr>
              <a:t>Come and Join us for some drinks at the Red Lion after the event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D925E9-1503-4E00-A7E6-636DB0FF9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543" y="1067256"/>
            <a:ext cx="4025196" cy="26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9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A2D8C2-22C2-4275-92B4-3B8681A09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97" y="1331740"/>
            <a:ext cx="2569207" cy="25692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49B826-ABE5-4C0A-890B-7F68B7A24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7" y="2214870"/>
            <a:ext cx="2574993" cy="778055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EC2AA5E-5F8E-4EBE-99B1-FD4D0F120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294" y="1319929"/>
            <a:ext cx="2567937" cy="256793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4ECDF74-6667-45E6-9308-56D79689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424729"/>
            <a:ext cx="8354891" cy="697835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050" b="1" dirty="0">
                <a:solidFill>
                  <a:schemeClr val="bg1"/>
                </a:solidFill>
              </a:rPr>
              <a:t>Thank You To Our Sponsors</a:t>
            </a:r>
          </a:p>
        </p:txBody>
      </p:sp>
    </p:spTree>
    <p:extLst>
      <p:ext uri="{BB962C8B-B14F-4D97-AF65-F5344CB8AC3E}">
        <p14:creationId xmlns:p14="http://schemas.microsoft.com/office/powerpoint/2010/main" val="287225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6" y="1754189"/>
            <a:ext cx="5407365" cy="3666898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Blogging </a:t>
            </a:r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  <a:hlinkClick r:id="rId3"/>
              </a:rPr>
              <a:t>p</a:t>
            </a:r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  <a:hlinkClick r:id="rId3"/>
              </a:rPr>
              <a:t>shirwin.wordpress.com</a:t>
            </a:r>
            <a:endParaRPr lang="de-D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endParaRPr lang="de-D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r>
              <a:rPr lang="de-DE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GitHub</a:t>
            </a:r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ucida Console" panose="020B0609040504020204" pitchFamily="49" charset="0"/>
                <a:hlinkClick r:id="rId4"/>
              </a:rPr>
              <a:t>irwins</a:t>
            </a:r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Twitter </a:t>
            </a:r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  <a:hlinkClick r:id="rId5"/>
              </a:rPr>
              <a:t>@</a:t>
            </a:r>
            <a:r>
              <a:rPr lang="de-DE" dirty="0" err="1">
                <a:solidFill>
                  <a:schemeClr val="bg1"/>
                </a:solidFill>
                <a:latin typeface="Lucida Console" panose="020B0609040504020204" pitchFamily="49" charset="0"/>
                <a:hlinkClick r:id="rId5"/>
              </a:rPr>
              <a:t>irwinstrachan</a:t>
            </a:r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r>
              <a:rPr lang="de-DE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Contributor</a:t>
            </a:r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  <a:hlinkClick r:id="rId6"/>
              </a:rPr>
              <a:t>community.idera.com/</a:t>
            </a:r>
            <a:r>
              <a:rPr lang="de-DE" dirty="0" err="1">
                <a:solidFill>
                  <a:schemeClr val="bg1"/>
                </a:solidFill>
                <a:latin typeface="Lucida Console" panose="020B0609040504020204" pitchFamily="49" charset="0"/>
                <a:hlinkClick r:id="rId6"/>
              </a:rPr>
              <a:t>powershell</a:t>
            </a:r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About_Irwin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33" y="1754188"/>
            <a:ext cx="2334033" cy="233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9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6" y="2160588"/>
            <a:ext cx="8332787" cy="2659062"/>
          </a:xfrm>
        </p:spPr>
        <p:txBody>
          <a:bodyPr>
            <a:normAutofit/>
          </a:bodyPr>
          <a:lstStyle/>
          <a:p>
            <a:pPr fontAlgn="ctr"/>
            <a:r>
              <a:rPr lang="en-US" dirty="0">
                <a:solidFill>
                  <a:schemeClr val="bg1"/>
                </a:solidFill>
              </a:rPr>
              <a:t>Classes new to PowerShell v5</a:t>
            </a:r>
          </a:p>
          <a:p>
            <a:pPr fontAlgn="ctr"/>
            <a:r>
              <a:rPr lang="en-US" dirty="0">
                <a:solidFill>
                  <a:schemeClr val="bg1"/>
                </a:solidFill>
              </a:rPr>
              <a:t>The basic stuff</a:t>
            </a:r>
          </a:p>
          <a:p>
            <a:pPr fontAlgn="ctr"/>
            <a:r>
              <a:rPr lang="en-US" dirty="0">
                <a:solidFill>
                  <a:schemeClr val="bg1"/>
                </a:solidFill>
              </a:rPr>
              <a:t>What we did before classes (code)</a:t>
            </a:r>
          </a:p>
          <a:p>
            <a:pPr fontAlgn="ctr"/>
            <a:r>
              <a:rPr lang="en-US" dirty="0">
                <a:solidFill>
                  <a:schemeClr val="bg1"/>
                </a:solidFill>
              </a:rPr>
              <a:t>What we can do with classes (more code)</a:t>
            </a:r>
          </a:p>
          <a:p>
            <a:pPr fontAlgn="ctr"/>
            <a:r>
              <a:rPr lang="en-US" dirty="0">
                <a:solidFill>
                  <a:schemeClr val="bg1"/>
                </a:solidFill>
              </a:rPr>
              <a:t>Takeaway/Comments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6191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Classes new to PowerShell v5</a:t>
            </a:r>
          </a:p>
        </p:txBody>
      </p:sp>
      <p:pic>
        <p:nvPicPr>
          <p:cNvPr id="1028" name="Picture 4" descr="powershell-class-tweet-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49" y="1863635"/>
            <a:ext cx="8595634" cy="304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79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Classes new to PowerShell v5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99" y="1969725"/>
            <a:ext cx="7461399" cy="406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0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Classes new to PowerShell v5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6" y="2313249"/>
            <a:ext cx="8277726" cy="31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2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Classes new to PowerShell v5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Get-Help </a:t>
            </a:r>
            <a:r>
              <a:rPr lang="en-US" sz="3200" dirty="0" err="1">
                <a:solidFill>
                  <a:schemeClr val="bg1"/>
                </a:solidFill>
              </a:rPr>
              <a:t>about_Classes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Supported scenario we’re discussing: 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Define custom types in Windows PowerShell by using familiar object-oriented programming constructs, such as classes, properties, methods, inheritance, etc.</a:t>
            </a:r>
            <a:endParaRPr lang="en-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8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The basic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Class Structure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Classes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$this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Constructor</a:t>
            </a:r>
            <a:endParaRPr lang="nl-N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8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5690</TotalTime>
  <Words>399</Words>
  <Application>Microsoft Office PowerPoint</Application>
  <PresentationFormat>On-screen Show (4:3)</PresentationFormat>
  <Paragraphs>129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Lucida Console</vt:lpstr>
      <vt:lpstr>Roboto Condensed</vt:lpstr>
      <vt:lpstr>Wingdings</vt:lpstr>
      <vt:lpstr>Office Theme</vt:lpstr>
      <vt:lpstr>Classes for Ops</vt:lpstr>
      <vt:lpstr>Thank You To Our Sponsors</vt:lpstr>
      <vt:lpstr>About_Irwin</vt:lpstr>
      <vt:lpstr>Agenda</vt:lpstr>
      <vt:lpstr>Classes new to PowerShell v5</vt:lpstr>
      <vt:lpstr>Classes new to PowerShell v5</vt:lpstr>
      <vt:lpstr>Classes new to PowerShell v5</vt:lpstr>
      <vt:lpstr>Classes new to PowerShell v5</vt:lpstr>
      <vt:lpstr>The basic stuff</vt:lpstr>
      <vt:lpstr>Breakdown classes with code</vt:lpstr>
      <vt:lpstr>Demo transition code to a Class</vt:lpstr>
      <vt:lpstr>Take away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Saturday</dc:title>
  <dc:creator>Richard Diphoorn</dc:creator>
  <cp:lastModifiedBy>Irwin Strachan</cp:lastModifiedBy>
  <cp:revision>107</cp:revision>
  <dcterms:created xsi:type="dcterms:W3CDTF">2016-05-20T00:24:30Z</dcterms:created>
  <dcterms:modified xsi:type="dcterms:W3CDTF">2017-09-25T08:51:58Z</dcterms:modified>
  <cp:contentStatus/>
</cp:coreProperties>
</file>