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13D6B-1D7D-439A-894F-026BC5929826}" v="1" dt="2024-03-17T19:25:02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Irwin" userId="87fae608a5bfbe2c" providerId="LiveId" clId="{80413D6B-1D7D-439A-894F-026BC5929826}"/>
    <pc:docChg chg="modSld">
      <pc:chgData name="Stacy Irwin" userId="87fae608a5bfbe2c" providerId="LiveId" clId="{80413D6B-1D7D-439A-894F-026BC5929826}" dt="2024-03-17T19:25:54.902" v="89" actId="208"/>
      <pc:docMkLst>
        <pc:docMk/>
      </pc:docMkLst>
      <pc:sldChg chg="addSp modSp mod">
        <pc:chgData name="Stacy Irwin" userId="87fae608a5bfbe2c" providerId="LiveId" clId="{80413D6B-1D7D-439A-894F-026BC5929826}" dt="2024-03-17T19:25:54.902" v="89" actId="208"/>
        <pc:sldMkLst>
          <pc:docMk/>
          <pc:sldMk cId="1765727787" sldId="256"/>
        </pc:sldMkLst>
        <pc:spChg chg="add mod">
          <ac:chgData name="Stacy Irwin" userId="87fae608a5bfbe2c" providerId="LiveId" clId="{80413D6B-1D7D-439A-894F-026BC5929826}" dt="2024-03-17T19:25:54.902" v="89" actId="208"/>
          <ac:spMkLst>
            <pc:docMk/>
            <pc:sldMk cId="1765727787" sldId="256"/>
            <ac:spMk id="13" creationId="{972046EB-F964-962C-265B-98D2629D2406}"/>
          </ac:spMkLst>
        </pc:spChg>
        <pc:picChg chg="mod">
          <ac:chgData name="Stacy Irwin" userId="87fae608a5bfbe2c" providerId="LiveId" clId="{80413D6B-1D7D-439A-894F-026BC5929826}" dt="2024-03-17T19:25:07.556" v="2" actId="1076"/>
          <ac:picMkLst>
            <pc:docMk/>
            <pc:sldMk cId="1765727787" sldId="256"/>
            <ac:picMk id="7" creationId="{DA61176C-4382-53AC-A60A-B1D567AF92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680-68F3-BAC5-D852-7C324720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90383-8C01-FA01-A758-76751B89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D2E5-F6B4-4A2F-FBE6-CDB02D71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8B38-7FF1-57A0-7534-A524A44B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8217-D275-0B26-0E99-FBD6A410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7DA2-CAD3-7D13-F0CD-3644E960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F4E4-4857-4261-5F6D-61CD7BFA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9CF0-E4F5-FB88-777C-8DA4D6E8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F27B-2D4E-27B2-E47F-CB2B6A79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B26F-62A5-7812-7B4F-E136747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936CA-2DF7-6280-2087-3220253B2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B7665-E14E-0871-6838-B50903A2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4ABE-A68E-96C1-3601-B9C563AF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773D-E695-43E1-9A54-4583119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E920-3158-C038-889A-28372B9D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6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098A-E688-6AFC-8905-9ADBBABA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F827-FF2A-9581-D59E-3B12DF89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5B03-6ABF-4C84-9C5B-B2578260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42AD-367E-E749-EE0A-7CEC2EA4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2334-E808-898E-9CD2-1973136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C974-2CB3-E935-FD04-4CB728E0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14D06-5281-2824-F8C8-5CAB38D8C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95A3E-489C-A874-127C-887604D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7100-4314-2A67-ADFC-3A37DA1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30BD-A08D-1C19-7158-6EC6F9C9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DF57-8827-3E75-4D68-21660F18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9CF6-3653-D83A-17AE-AF131FE3C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B9FAD-14D8-B161-40D8-BC389AB1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0EFC-70EE-56A7-F027-4E7EFC5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88C66-C200-1ADC-0CEB-74B740A4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E312-B387-26C4-EDF9-AAAC00CC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A927-4DA4-BCB3-E103-DF6F6A2E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5BD8-5BF1-E9E2-A18F-9BE2A5C1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7690-8B68-AF4C-7549-7E657C39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B0B14-769F-E9E2-DCBC-86F358EA6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48C52-AA7C-FB35-09AE-F2C34A155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8BA26-1588-47DE-F571-EEC97A0F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4DD2B-FCC7-5D89-B9AE-29D4DBC1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A7F6F-395C-06D4-26A0-82971CC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AE09-A739-21AA-A0FE-6DFFEE28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A56C7-1841-46D2-BB07-75DA6B87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BC828-D6D9-AB01-28AE-2B0D4879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440D9-4A98-CAA0-DD87-FC5705DA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5F015-D453-968D-1745-29173966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20755-7D7C-5CD6-1DA4-FF378513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49158-AEE8-E1FC-73CE-E4D96D60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8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8E1F-CBF3-1754-C8C9-09FB1A4B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CB2D-54C6-F0E6-B302-49285980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FBA2-CC74-C55C-E1C0-0AD53EC15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F81C-731D-145D-4BC3-2039D8EE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A39E-8419-82D8-6F99-0F5E0ED3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443B6-535C-565B-B4E5-EF1F6A77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0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AA51-96B1-7A15-0255-E8C1CAF2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E4F0F-288B-49FB-7C66-F9D8BB957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4EB79-9E2F-DE93-62D6-B4D96456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45CF-EE9F-88F2-3F33-FF3AC802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002F9-34E6-874E-4D90-FF568467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AF045-7C86-261D-D297-7C258E01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41665-78CA-0174-422E-C61DBF56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65EC-2EED-5791-C44A-12BDE86D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FDFA-38B5-CC06-377A-4799FE3C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F5C75-DE95-4434-8FD7-C525816AB55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A290-7A1C-54E4-5EB7-854BDB005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9BF7-1842-F52E-1E7C-9D9ABB83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D04A-173D-4D0E-B33C-E708B8BD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61176C-4382-53AC-A60A-B1D567AF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6" y="-6839"/>
            <a:ext cx="1165220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17A37-194D-0295-401E-672C27CA71FE}"/>
              </a:ext>
            </a:extLst>
          </p:cNvPr>
          <p:cNvSpPr txBox="1"/>
          <p:nvPr/>
        </p:nvSpPr>
        <p:spPr>
          <a:xfrm>
            <a:off x="9737721" y="4223654"/>
            <a:ext cx="159580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Finals loser receives 20 district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DBC2D-ED7C-E7EE-3D97-392F4154731E}"/>
              </a:ext>
            </a:extLst>
          </p:cNvPr>
          <p:cNvSpPr txBox="1"/>
          <p:nvPr/>
        </p:nvSpPr>
        <p:spPr>
          <a:xfrm>
            <a:off x="7759816" y="4930883"/>
            <a:ext cx="14764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Match 13 loser receives 13 district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3670-A11E-491B-21DE-12B62629EB46}"/>
              </a:ext>
            </a:extLst>
          </p:cNvPr>
          <p:cNvSpPr txBox="1"/>
          <p:nvPr/>
        </p:nvSpPr>
        <p:spPr>
          <a:xfrm>
            <a:off x="9737722" y="2203417"/>
            <a:ext cx="1595803" cy="830997"/>
          </a:xfrm>
          <a:prstGeom prst="rect">
            <a:avLst/>
          </a:prstGeom>
          <a:solidFill>
            <a:srgbClr val="F6DAFA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Finals winner receives 30 district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30DE9-DAC8-8070-DFA0-605C8EDFC55F}"/>
              </a:ext>
            </a:extLst>
          </p:cNvPr>
          <p:cNvSpPr txBox="1"/>
          <p:nvPr/>
        </p:nvSpPr>
        <p:spPr>
          <a:xfrm>
            <a:off x="6096000" y="5553066"/>
            <a:ext cx="147646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 12 loser receives 7 district 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046EB-F964-962C-265B-98D2629D2406}"/>
              </a:ext>
            </a:extLst>
          </p:cNvPr>
          <p:cNvSpPr txBox="1"/>
          <p:nvPr/>
        </p:nvSpPr>
        <p:spPr>
          <a:xfrm>
            <a:off x="3888073" y="3104120"/>
            <a:ext cx="241205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Teams that do not advance past round 3 receive 0 district points</a:t>
            </a:r>
          </a:p>
        </p:txBody>
      </p:sp>
    </p:spTree>
    <p:extLst>
      <p:ext uri="{BB962C8B-B14F-4D97-AF65-F5344CB8AC3E}">
        <p14:creationId xmlns:p14="http://schemas.microsoft.com/office/powerpoint/2010/main" val="176572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Stacy Irwin</dc:creator>
  <cp:lastModifiedBy>Stacy Irwin</cp:lastModifiedBy>
  <cp:revision>1</cp:revision>
  <dcterms:created xsi:type="dcterms:W3CDTF">2024-03-17T17:43:27Z</dcterms:created>
  <dcterms:modified xsi:type="dcterms:W3CDTF">2024-03-17T19:25:57Z</dcterms:modified>
</cp:coreProperties>
</file>