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3" r:id="rId9"/>
    <p:sldId id="261" r:id="rId10"/>
    <p:sldId id="275" r:id="rId11"/>
    <p:sldId id="266" r:id="rId12"/>
    <p:sldId id="272" r:id="rId13"/>
    <p:sldId id="274" r:id="rId14"/>
    <p:sldId id="265" r:id="rId15"/>
    <p:sldId id="276" r:id="rId16"/>
    <p:sldId id="264" r:id="rId17"/>
    <p:sldId id="273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746F6-B57E-4214-B0C1-569FE779FD4C}" v="20" dt="2021-05-21T07:28:38.744"/>
    <p1510:client id="{288FD1FE-72CB-46B5-B079-768DF502BBDA}" v="133" dt="2021-05-21T06:56:44.009"/>
    <p1510:client id="{3F88BB4C-5ED2-4C9F-BBD4-3BF44D6BA90F}" v="428" dt="2021-05-20T15:00:19.578"/>
    <p1510:client id="{443487D6-9C8B-4C90-9CD1-8D8CDFA0BDD4}" v="56" dt="2021-05-21T07:17:05.457"/>
    <p1510:client id="{44DFAF43-191B-41F0-9992-ED7DF429AC5A}" v="150" dt="2021-05-20T08:22:05.784"/>
    <p1510:client id="{60259446-E9AE-48A7-9EA1-D126139EDB83}" v="116" dt="2021-05-21T07:33:14.630"/>
    <p1510:client id="{608A3F27-9B09-40F5-BFC6-AF58954681C6}" v="253" dt="2021-05-20T14:59:02.711"/>
    <p1510:client id="{65734D70-065B-454E-93F3-4ECE4542B785}" v="15" dt="2021-05-21T07:26:07.645"/>
    <p1510:client id="{70FF5F1D-C8A6-4EF3-8B14-F0DA9B38AD7C}" v="5" dt="2021-05-21T07:50:27.831"/>
    <p1510:client id="{7914BFBF-6EF3-4BB3-82D2-4E3C9297831E}" v="76" dt="2021-05-20T13:45:27.595"/>
    <p1510:client id="{891BF0AD-03F1-46E7-AF66-3C9FD91DB3C2}" v="1577" dt="2021-05-21T06:54:11.782"/>
    <p1510:client id="{9AB2E52A-B9F3-4464-B1DD-7AD6172CD87A}" v="628" dt="2021-05-20T14:35:01.983"/>
    <p1510:client id="{A7BF5F3E-6D90-4A24-8406-5CB3FF139EB3}" v="13" dt="2021-05-20T12:03:15.394"/>
    <p1510:client id="{B1624096-DC08-4F77-828D-0489BDBCC6B4}" v="332" dt="2021-05-20T11:44:51.155"/>
    <p1510:client id="{B9A3923E-2724-427D-839B-36DE8139398E}" v="21" dt="2021-05-20T22:48:25.552"/>
    <p1510:client id="{CE0943EC-86F4-4E72-99AB-7AA0D2A8816A}" v="125" dt="2021-05-21T07:28:39.444"/>
    <p1510:client id="{D395985B-F850-4028-B96B-673B19EE69D9}" v="154" dt="2021-05-20T15:00:54.642"/>
    <p1510:client id="{EA1F7A8B-AE1B-4F85-BBCD-B10CB6024C78}" v="22" dt="2021-05-20T15:15:1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CE0943EC-86F4-4E72-99AB-7AA0D2A8816A}"/>
    <pc:docChg chg="addSld modSld">
      <pc:chgData name="Utilisateur invité" userId="" providerId="Windows Live" clId="Web-{CE0943EC-86F4-4E72-99AB-7AA0D2A8816A}" dt="2021-05-21T07:28:39.444" v="76" actId="1076"/>
      <pc:docMkLst>
        <pc:docMk/>
      </pc:docMkLst>
      <pc:sldChg chg="modSp">
        <pc:chgData name="Utilisateur invité" userId="" providerId="Windows Live" clId="Web-{CE0943EC-86F4-4E72-99AB-7AA0D2A8816A}" dt="2021-05-21T07:22:15.827" v="69" actId="1076"/>
        <pc:sldMkLst>
          <pc:docMk/>
          <pc:sldMk cId="1618230060" sldId="258"/>
        </pc:sldMkLst>
        <pc:picChg chg="mod">
          <ac:chgData name="Utilisateur invité" userId="" providerId="Windows Live" clId="Web-{CE0943EC-86F4-4E72-99AB-7AA0D2A8816A}" dt="2021-05-21T07:22:15.827" v="69" actId="1076"/>
          <ac:picMkLst>
            <pc:docMk/>
            <pc:sldMk cId="1618230060" sldId="258"/>
            <ac:picMk id="16" creationId="{EA117E58-BBCF-4AD6-888B-0F7D9A374A71}"/>
          </ac:picMkLst>
        </pc:picChg>
      </pc:sldChg>
      <pc:sldChg chg="modSp">
        <pc:chgData name="Utilisateur invité" userId="" providerId="Windows Live" clId="Web-{CE0943EC-86F4-4E72-99AB-7AA0D2A8816A}" dt="2021-05-21T07:21:04.685" v="64" actId="20577"/>
        <pc:sldMkLst>
          <pc:docMk/>
          <pc:sldMk cId="2918644782" sldId="265"/>
        </pc:sldMkLst>
        <pc:spChg chg="mod">
          <ac:chgData name="Utilisateur invité" userId="" providerId="Windows Live" clId="Web-{CE0943EC-86F4-4E72-99AB-7AA0D2A8816A}" dt="2021-05-21T07:21:04.685" v="64" actId="20577"/>
          <ac:spMkLst>
            <pc:docMk/>
            <pc:sldMk cId="2918644782" sldId="265"/>
            <ac:spMk id="6" creationId="{080C151F-5D26-4C00-A1AF-2CA17D360578}"/>
          </ac:spMkLst>
        </pc:spChg>
      </pc:sldChg>
      <pc:sldChg chg="addSp delSp modSp add replId">
        <pc:chgData name="Utilisateur invité" userId="" providerId="Windows Live" clId="Web-{CE0943EC-86F4-4E72-99AB-7AA0D2A8816A}" dt="2021-05-21T07:28:39.444" v="76" actId="1076"/>
        <pc:sldMkLst>
          <pc:docMk/>
          <pc:sldMk cId="4086006226" sldId="276"/>
        </pc:sldMkLst>
        <pc:spChg chg="mod">
          <ac:chgData name="Utilisateur invité" userId="" providerId="Windows Live" clId="Web-{CE0943EC-86F4-4E72-99AB-7AA0D2A8816A}" dt="2021-05-21T07:19:15.745" v="21" actId="20577"/>
          <ac:spMkLst>
            <pc:docMk/>
            <pc:sldMk cId="4086006226" sldId="276"/>
            <ac:spMk id="6" creationId="{080C151F-5D26-4C00-A1AF-2CA17D360578}"/>
          </ac:spMkLst>
        </pc:spChg>
        <pc:picChg chg="add mod">
          <ac:chgData name="Utilisateur invité" userId="" providerId="Windows Live" clId="Web-{CE0943EC-86F4-4E72-99AB-7AA0D2A8816A}" dt="2021-05-21T07:23:40.610" v="72" actId="1076"/>
          <ac:picMkLst>
            <pc:docMk/>
            <pc:sldMk cId="4086006226" sldId="276"/>
            <ac:picMk id="2" creationId="{FD405D0A-336F-436A-A08E-A95892FCF09E}"/>
          </ac:picMkLst>
        </pc:picChg>
        <pc:picChg chg="del">
          <ac:chgData name="Utilisateur invité" userId="" providerId="Windows Live" clId="Web-{CE0943EC-86F4-4E72-99AB-7AA0D2A8816A}" dt="2021-05-21T07:23:01.999" v="70"/>
          <ac:picMkLst>
            <pc:docMk/>
            <pc:sldMk cId="4086006226" sldId="276"/>
            <ac:picMk id="3" creationId="{ED097E60-820B-4D6A-9FD6-F7A70512FA20}"/>
          </ac:picMkLst>
        </pc:picChg>
        <pc:picChg chg="add mod">
          <ac:chgData name="Utilisateur invité" userId="" providerId="Windows Live" clId="Web-{CE0943EC-86F4-4E72-99AB-7AA0D2A8816A}" dt="2021-05-21T07:28:39.444" v="76" actId="1076"/>
          <ac:picMkLst>
            <pc:docMk/>
            <pc:sldMk cId="4086006226" sldId="276"/>
            <ac:picMk id="4" creationId="{C1EC9C0A-B53E-4861-A301-893E3C2CC019}"/>
          </ac:picMkLst>
        </pc:picChg>
      </pc:sldChg>
    </pc:docChg>
  </pc:docChgLst>
  <pc:docChgLst>
    <pc:chgData name="Utilisateur invité" providerId="Windows Live" clId="Web-{D395985B-F850-4028-B96B-673B19EE69D9}"/>
    <pc:docChg chg="addSld modSld sldOrd">
      <pc:chgData name="Utilisateur invité" userId="" providerId="Windows Live" clId="Web-{D395985B-F850-4028-B96B-673B19EE69D9}" dt="2021-05-20T15:00:54.642" v="138" actId="1076"/>
      <pc:docMkLst>
        <pc:docMk/>
      </pc:docMkLst>
      <pc:sldChg chg="modSp">
        <pc:chgData name="Utilisateur invité" userId="" providerId="Windows Live" clId="Web-{D395985B-F850-4028-B96B-673B19EE69D9}" dt="2021-05-20T14:11:30.453" v="96" actId="14100"/>
        <pc:sldMkLst>
          <pc:docMk/>
          <pc:sldMk cId="1618230060" sldId="258"/>
        </pc:sldMkLst>
        <pc:spChg chg="mod">
          <ac:chgData name="Utilisateur invité" userId="" providerId="Windows Live" clId="Web-{D395985B-F850-4028-B96B-673B19EE69D9}" dt="2021-05-20T14:11:26.891" v="95" actId="14100"/>
          <ac:spMkLst>
            <pc:docMk/>
            <pc:sldMk cId="1618230060" sldId="258"/>
            <ac:spMk id="4" creationId="{5B15968B-BBDE-4FE2-BB20-6FAE24177E8E}"/>
          </ac:spMkLst>
        </pc:spChg>
        <pc:spChg chg="mod">
          <ac:chgData name="Utilisateur invité" userId="" providerId="Windows Live" clId="Web-{D395985B-F850-4028-B96B-673B19EE69D9}" dt="2021-05-20T14:11:30.453" v="96" actId="14100"/>
          <ac:spMkLst>
            <pc:docMk/>
            <pc:sldMk cId="1618230060" sldId="258"/>
            <ac:spMk id="43" creationId="{E747FE8E-313E-4EE3-8F4E-8FAE5A7C84AC}"/>
          </ac:spMkLst>
        </pc:spChg>
      </pc:sldChg>
      <pc:sldChg chg="ord">
        <pc:chgData name="Utilisateur invité" userId="" providerId="Windows Live" clId="Web-{D395985B-F850-4028-B96B-673B19EE69D9}" dt="2021-05-20T14:22:33.355" v="97"/>
        <pc:sldMkLst>
          <pc:docMk/>
          <pc:sldMk cId="896577949" sldId="260"/>
        </pc:sldMkLst>
      </pc:sldChg>
      <pc:sldChg chg="addSp delSp modSp">
        <pc:chgData name="Utilisateur invité" userId="" providerId="Windows Live" clId="Web-{D395985B-F850-4028-B96B-673B19EE69D9}" dt="2021-05-20T14:03:51.696" v="19"/>
        <pc:sldMkLst>
          <pc:docMk/>
          <pc:sldMk cId="2539931847" sldId="261"/>
        </pc:sldMkLst>
        <pc:picChg chg="add del mod">
          <ac:chgData name="Utilisateur invité" userId="" providerId="Windows Live" clId="Web-{D395985B-F850-4028-B96B-673B19EE69D9}" dt="2021-05-20T14:03:30.305" v="15"/>
          <ac:picMkLst>
            <pc:docMk/>
            <pc:sldMk cId="2539931847" sldId="261"/>
            <ac:picMk id="4" creationId="{EA3B6F34-6F82-4C01-91F7-9C3E9E5B732B}"/>
          </ac:picMkLst>
        </pc:picChg>
        <pc:picChg chg="add del mod">
          <ac:chgData name="Utilisateur invité" userId="" providerId="Windows Live" clId="Web-{D395985B-F850-4028-B96B-673B19EE69D9}" dt="2021-05-20T14:03:51.696" v="19"/>
          <ac:picMkLst>
            <pc:docMk/>
            <pc:sldMk cId="2539931847" sldId="261"/>
            <ac:picMk id="5" creationId="{A5C408C2-21D5-488C-93D8-78737C8D35DB}"/>
          </ac:picMkLst>
        </pc:picChg>
      </pc:sldChg>
      <pc:sldChg chg="ord">
        <pc:chgData name="Utilisateur invité" userId="" providerId="Windows Live" clId="Web-{D395985B-F850-4028-B96B-673B19EE69D9}" dt="2021-05-20T14:22:39.573" v="98"/>
        <pc:sldMkLst>
          <pc:docMk/>
          <pc:sldMk cId="742232905" sldId="263"/>
        </pc:sldMkLst>
      </pc:sldChg>
      <pc:sldChg chg="addSp delSp modSp mod setClrOvrMap">
        <pc:chgData name="Utilisateur invité" userId="" providerId="Windows Live" clId="Web-{D395985B-F850-4028-B96B-673B19EE69D9}" dt="2021-05-20T15:00:54.642" v="138" actId="1076"/>
        <pc:sldMkLst>
          <pc:docMk/>
          <pc:sldMk cId="314306462" sldId="264"/>
        </pc:sldMkLst>
        <pc:spChg chg="del">
          <ac:chgData name="Utilisateur invité" userId="" providerId="Windows Live" clId="Web-{D395985B-F850-4028-B96B-673B19EE69D9}" dt="2021-05-20T14:37:51.463" v="112"/>
          <ac:spMkLst>
            <pc:docMk/>
            <pc:sldMk cId="314306462" sldId="264"/>
            <ac:spMk id="2" creationId="{DC5234BA-6A45-4E9B-A2D4-6895F11D79FF}"/>
          </ac:spMkLst>
        </pc:spChg>
        <pc:spChg chg="mod">
          <ac:chgData name="Utilisateur invité" userId="" providerId="Windows Live" clId="Web-{D395985B-F850-4028-B96B-673B19EE69D9}" dt="2021-05-20T14:53:15.572" v="127"/>
          <ac:spMkLst>
            <pc:docMk/>
            <pc:sldMk cId="314306462" sldId="264"/>
            <ac:spMk id="12" creationId="{2B79A083-DF84-42C6-B2A5-9AAC47F0B2BC}"/>
          </ac:spMkLst>
        </pc:spChg>
        <pc:grpChg chg="add del">
          <ac:chgData name="Utilisateur invité" userId="" providerId="Windows Live" clId="Web-{D395985B-F850-4028-B96B-673B19EE69D9}" dt="2021-05-20T14:53:15.572" v="127"/>
          <ac:grpSpMkLst>
            <pc:docMk/>
            <pc:sldMk cId="314306462" sldId="264"/>
            <ac:grpSpMk id="70" creationId="{8C7C447B-7FCD-4F3E-AA4F-EE0BCF33BB31}"/>
          </ac:grpSpMkLst>
        </pc:grpChg>
        <pc:picChg chg="add del mod">
          <ac:chgData name="Utilisateur invité" userId="" providerId="Windows Live" clId="Web-{D395985B-F850-4028-B96B-673B19EE69D9}" dt="2021-05-20T14:50:00.850" v="120"/>
          <ac:picMkLst>
            <pc:docMk/>
            <pc:sldMk cId="314306462" sldId="264"/>
            <ac:picMk id="3" creationId="{9059C388-A725-4770-BCA0-5D8D5B6F2A5A}"/>
          </ac:picMkLst>
        </pc:picChg>
        <pc:picChg chg="add del mod">
          <ac:chgData name="Utilisateur invité" userId="" providerId="Windows Live" clId="Web-{D395985B-F850-4028-B96B-673B19EE69D9}" dt="2021-05-20T14:57:30.529" v="133"/>
          <ac:picMkLst>
            <pc:docMk/>
            <pc:sldMk cId="314306462" sldId="264"/>
            <ac:picMk id="4" creationId="{2EB8D843-1A1F-4A6D-904B-C24077471F01}"/>
          </ac:picMkLst>
        </pc:picChg>
        <pc:picChg chg="add mod">
          <ac:chgData name="Utilisateur invité" userId="" providerId="Windows Live" clId="Web-{D395985B-F850-4028-B96B-673B19EE69D9}" dt="2021-05-20T15:00:54.642" v="138" actId="1076"/>
          <ac:picMkLst>
            <pc:docMk/>
            <pc:sldMk cId="314306462" sldId="264"/>
            <ac:picMk id="5" creationId="{CE502E13-3B58-4B10-A6A4-7015FDFC827E}"/>
          </ac:picMkLst>
        </pc:picChg>
        <pc:picChg chg="mod ord">
          <ac:chgData name="Utilisateur invité" userId="" providerId="Windows Live" clId="Web-{D395985B-F850-4028-B96B-673B19EE69D9}" dt="2021-05-20T14:53:15.572" v="127"/>
          <ac:picMkLst>
            <pc:docMk/>
            <pc:sldMk cId="314306462" sldId="264"/>
            <ac:picMk id="129" creationId="{1C1FF6AA-6B2E-4153-9209-8F3921D3EE76}"/>
          </ac:picMkLst>
        </pc:picChg>
      </pc:sldChg>
      <pc:sldChg chg="addSp modSp">
        <pc:chgData name="Utilisateur invité" userId="" providerId="Windows Live" clId="Web-{D395985B-F850-4028-B96B-673B19EE69D9}" dt="2021-05-20T14:05:14.135" v="42" actId="20577"/>
        <pc:sldMkLst>
          <pc:docMk/>
          <pc:sldMk cId="3682023456" sldId="267"/>
        </pc:sldMkLst>
        <pc:spChg chg="add mod">
          <ac:chgData name="Utilisateur invité" userId="" providerId="Windows Live" clId="Web-{D395985B-F850-4028-B96B-673B19EE69D9}" dt="2021-05-20T14:05:14.135" v="42" actId="20577"/>
          <ac:spMkLst>
            <pc:docMk/>
            <pc:sldMk cId="3682023456" sldId="267"/>
            <ac:spMk id="2" creationId="{E24C1162-D450-4548-859C-E7DBF70021F2}"/>
          </ac:spMkLst>
        </pc:spChg>
      </pc:sldChg>
      <pc:sldChg chg="addSp delSp modSp">
        <pc:chgData name="Utilisateur invité" userId="" providerId="Windows Live" clId="Web-{D395985B-F850-4028-B96B-673B19EE69D9}" dt="2021-05-20T14:33:00.224" v="110" actId="1076"/>
        <pc:sldMkLst>
          <pc:docMk/>
          <pc:sldMk cId="2117324255" sldId="270"/>
        </pc:sldMkLst>
        <pc:spChg chg="add del mod">
          <ac:chgData name="Utilisateur invité" userId="" providerId="Windows Live" clId="Web-{D395985B-F850-4028-B96B-673B19EE69D9}" dt="2021-05-20T14:32:29.224" v="104"/>
          <ac:spMkLst>
            <pc:docMk/>
            <pc:sldMk cId="2117324255" sldId="270"/>
            <ac:spMk id="2" creationId="{22ABB9A1-8B80-459D-A493-703FE8175F3A}"/>
          </ac:spMkLst>
        </pc:spChg>
        <pc:spChg chg="add mod">
          <ac:chgData name="Utilisateur invité" userId="" providerId="Windows Live" clId="Web-{D395985B-F850-4028-B96B-673B19EE69D9}" dt="2021-05-20T14:33:00.224" v="110" actId="1076"/>
          <ac:spMkLst>
            <pc:docMk/>
            <pc:sldMk cId="2117324255" sldId="270"/>
            <ac:spMk id="5" creationId="{4063F133-3476-45A1-B967-1EF0434CC8D7}"/>
          </ac:spMkLst>
        </pc:spChg>
        <pc:spChg chg="mod">
          <ac:chgData name="Utilisateur invité" userId="" providerId="Windows Live" clId="Web-{D395985B-F850-4028-B96B-673B19EE69D9}" dt="2021-05-20T14:32:54.318" v="109" actId="1076"/>
          <ac:spMkLst>
            <pc:docMk/>
            <pc:sldMk cId="2117324255" sldId="270"/>
            <ac:spMk id="12" creationId="{2B79A083-DF84-42C6-B2A5-9AAC47F0B2BC}"/>
          </ac:spMkLst>
        </pc:spChg>
      </pc:sldChg>
      <pc:sldChg chg="add replId">
        <pc:chgData name="Utilisateur invité" userId="" providerId="Windows Live" clId="Web-{D395985B-F850-4028-B96B-673B19EE69D9}" dt="2021-05-20T14:37:46.432" v="111"/>
        <pc:sldMkLst>
          <pc:docMk/>
          <pc:sldMk cId="2090333389" sldId="273"/>
        </pc:sldMkLst>
      </pc:sldChg>
    </pc:docChg>
  </pc:docChgLst>
  <pc:docChgLst>
    <pc:chgData name="Utilizador Convidado" providerId="Windows Live" clId="Web-{60259446-E9AE-48A7-9EA1-D126139EDB83}"/>
    <pc:docChg chg="modSld">
      <pc:chgData name="Utilizador Convidado" userId="" providerId="Windows Live" clId="Web-{60259446-E9AE-48A7-9EA1-D126139EDB83}" dt="2021-05-21T07:33:14.630" v="63" actId="1076"/>
      <pc:docMkLst>
        <pc:docMk/>
      </pc:docMkLst>
      <pc:sldChg chg="modSp">
        <pc:chgData name="Utilizador Convidado" userId="" providerId="Windows Live" clId="Web-{60259446-E9AE-48A7-9EA1-D126139EDB83}" dt="2021-05-21T07:33:14.630" v="63" actId="1076"/>
        <pc:sldMkLst>
          <pc:docMk/>
          <pc:sldMk cId="4086006226" sldId="276"/>
        </pc:sldMkLst>
        <pc:spChg chg="mod">
          <ac:chgData name="Utilizador Convidado" userId="" providerId="Windows Live" clId="Web-{60259446-E9AE-48A7-9EA1-D126139EDB83}" dt="2021-05-21T07:33:11.552" v="62" actId="1076"/>
          <ac:spMkLst>
            <pc:docMk/>
            <pc:sldMk cId="4086006226" sldId="276"/>
            <ac:spMk id="6" creationId="{080C151F-5D26-4C00-A1AF-2CA17D360578}"/>
          </ac:spMkLst>
        </pc:spChg>
        <pc:picChg chg="mod">
          <ac:chgData name="Utilizador Convidado" userId="" providerId="Windows Live" clId="Web-{60259446-E9AE-48A7-9EA1-D126139EDB83}" dt="2021-05-21T07:33:14.630" v="63" actId="1076"/>
          <ac:picMkLst>
            <pc:docMk/>
            <pc:sldMk cId="4086006226" sldId="276"/>
            <ac:picMk id="2" creationId="{FD405D0A-336F-436A-A08E-A95892FCF09E}"/>
          </ac:picMkLst>
        </pc:picChg>
      </pc:sldChg>
    </pc:docChg>
  </pc:docChgLst>
  <pc:docChgLst>
    <pc:chgData name="Sana Ammar" userId="f0d9647d7fedc744" providerId="Windows Live" clId="Web-{B9A3923E-2724-427D-839B-36DE8139398E}"/>
    <pc:docChg chg="modSld addMainMaster delMainMaster">
      <pc:chgData name="Sana Ammar" userId="f0d9647d7fedc744" providerId="Windows Live" clId="Web-{B9A3923E-2724-427D-839B-36DE8139398E}" dt="2021-05-20T22:48:07.598" v="472"/>
      <pc:docMkLst>
        <pc:docMk/>
      </pc:docMkLst>
      <pc:sldChg chg="addSp delSp modSp mod setBg modClrScheme addAnim delAnim chgLayout modNotes">
        <pc:chgData name="Sana Ammar" userId="f0d9647d7fedc744" providerId="Windows Live" clId="Web-{B9A3923E-2724-427D-839B-36DE8139398E}" dt="2021-05-20T22:48:07.598" v="472"/>
        <pc:sldMkLst>
          <pc:docMk/>
          <pc:sldMk cId="128632686" sldId="256"/>
        </pc:sldMkLst>
        <pc:spChg chg="mod ord">
          <ac:chgData name="Sana Ammar" userId="f0d9647d7fedc744" providerId="Windows Live" clId="Web-{B9A3923E-2724-427D-839B-36DE8139398E}" dt="2021-05-20T22:48:07.598" v="472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Sana Ammar" userId="f0d9647d7fedc744" providerId="Windows Live" clId="Web-{B9A3923E-2724-427D-839B-36DE8139398E}" dt="2021-05-20T22:28:50.712" v="24"/>
          <ac:spMkLst>
            <pc:docMk/>
            <pc:sldMk cId="128632686" sldId="256"/>
            <ac:spMk id="211" creationId="{B9B40FF3-623A-4C03-92B8-CA2602DDA9C3}"/>
          </ac:spMkLst>
        </pc:spChg>
        <pc:grpChg chg="add del">
          <ac:chgData name="Sana Ammar" userId="f0d9647d7fedc744" providerId="Windows Live" clId="Web-{B9A3923E-2724-427D-839B-36DE8139398E}" dt="2021-05-20T22:28:45.540" v="18"/>
          <ac:grpSpMkLst>
            <pc:docMk/>
            <pc:sldMk cId="128632686" sldId="256"/>
            <ac:grpSpMk id="210" creationId="{AAD0E260-8268-4F27-BF2A-44F93B17CE6B}"/>
          </ac:grpSpMkLst>
        </pc:grpChg>
        <pc:grpChg chg="add del">
          <ac:chgData name="Sana Ammar" userId="f0d9647d7fedc744" providerId="Windows Live" clId="Web-{B9A3923E-2724-427D-839B-36DE8139398E}" dt="2021-05-20T22:28:54.337" v="26"/>
          <ac:grpSpMkLst>
            <pc:docMk/>
            <pc:sldMk cId="128632686" sldId="256"/>
            <ac:grpSpMk id="212" creationId="{8C7C447B-7FCD-4F3E-AA4F-EE0BCF33BB31}"/>
          </ac:grpSpMkLst>
        </pc:grpChg>
        <pc:picChg chg="mod">
          <ac:chgData name="Sana Ammar" userId="f0d9647d7fedc744" providerId="Windows Live" clId="Web-{B9A3923E-2724-427D-839B-36DE8139398E}" dt="2021-05-20T22:28:54.337" v="26"/>
          <ac:picMkLst>
            <pc:docMk/>
            <pc:sldMk cId="128632686" sldId="256"/>
            <ac:picMk id="129" creationId="{1C1FF6AA-6B2E-4153-9209-8F3921D3EE76}"/>
          </ac:picMkLst>
        </pc:picChg>
        <pc:picChg chg="mod ord">
          <ac:chgData name="Sana Ammar" userId="f0d9647d7fedc744" providerId="Windows Live" clId="Web-{B9A3923E-2724-427D-839B-36DE8139398E}" dt="2021-05-20T22:28:54.337" v="26"/>
          <ac:picMkLst>
            <pc:docMk/>
            <pc:sldMk cId="128632686" sldId="256"/>
            <ac:picMk id="130" creationId="{93FD8887-27D3-4426-BC44-847DA5389FBA}"/>
          </ac:picMkLst>
        </pc:picChg>
      </pc:sldChg>
      <pc:sldChg chg="modSp mod modClrScheme chgLayout modNotes">
        <pc:chgData name="Sana Ammar" userId="f0d9647d7fedc744" providerId="Windows Live" clId="Web-{B9A3923E-2724-427D-839B-36DE8139398E}" dt="2021-05-20T22:48:07.598" v="472"/>
        <pc:sldMkLst>
          <pc:docMk/>
          <pc:sldMk cId="3839173841" sldId="257"/>
        </pc:sldMkLst>
        <pc:spChg chg="mod ord">
          <ac:chgData name="Sana Ammar" userId="f0d9647d7fedc744" providerId="Windows Live" clId="Web-{B9A3923E-2724-427D-839B-36DE8139398E}" dt="2021-05-20T22:48:07.598" v="472"/>
          <ac:spMkLst>
            <pc:docMk/>
            <pc:sldMk cId="3839173841" sldId="257"/>
            <ac:spMk id="3" creationId="{00000000-0000-0000-0000-000000000000}"/>
          </ac:spMkLst>
        </pc:spChg>
      </pc:sldChg>
      <pc:sldChg chg="delSp modSp mod modClrScheme chgLayout modNotes">
        <pc:chgData name="Sana Ammar" userId="f0d9647d7fedc744" providerId="Windows Live" clId="Web-{B9A3923E-2724-427D-839B-36DE8139398E}" dt="2021-05-20T22:48:07.598" v="472"/>
        <pc:sldMkLst>
          <pc:docMk/>
          <pc:sldMk cId="1618230060" sldId="258"/>
        </pc:sldMkLst>
        <pc:spChg chg="mod">
          <ac:chgData name="Sana Ammar" userId="f0d9647d7fedc744" providerId="Windows Live" clId="Web-{B9A3923E-2724-427D-839B-36DE8139398E}" dt="2021-05-20T22:19:11.980" v="3" actId="20577"/>
          <ac:spMkLst>
            <pc:docMk/>
            <pc:sldMk cId="1618230060" sldId="258"/>
            <ac:spMk id="2" creationId="{F652E5B9-8CB8-4705-BE5B-EE8C31880384}"/>
          </ac:spMkLst>
        </pc:spChg>
        <pc:spChg chg="del">
          <ac:chgData name="Sana Ammar" userId="f0d9647d7fedc744" providerId="Windows Live" clId="Web-{B9A3923E-2724-427D-839B-36DE8139398E}" dt="2021-05-20T22:10:23.264" v="0"/>
          <ac:spMkLst>
            <pc:docMk/>
            <pc:sldMk cId="1618230060" sldId="258"/>
            <ac:spMk id="7" creationId="{C4953FF3-8B7A-40F9-9964-5D1CD21E8623}"/>
          </ac:spMkLst>
        </pc:spChg>
      </pc:sldChg>
      <pc:sldChg chg="modSp mod modClrScheme chgLayout modNotes">
        <pc:chgData name="Sana Ammar" userId="f0d9647d7fedc744" providerId="Windows Live" clId="Web-{B9A3923E-2724-427D-839B-36DE8139398E}" dt="2021-05-20T22:48:07.598" v="472"/>
        <pc:sldMkLst>
          <pc:docMk/>
          <pc:sldMk cId="1931565126" sldId="259"/>
        </pc:sldMkLst>
        <pc:spChg chg="mod ord">
          <ac:chgData name="Sana Ammar" userId="f0d9647d7fedc744" providerId="Windows Live" clId="Web-{B9A3923E-2724-427D-839B-36DE8139398E}" dt="2021-05-20T22:48:07.598" v="472"/>
          <ac:spMkLst>
            <pc:docMk/>
            <pc:sldMk cId="1931565126" sldId="259"/>
            <ac:spMk id="3" creationId="{00000000-0000-0000-0000-000000000000}"/>
          </ac:spMkLst>
        </pc:spChg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896577949" sldId="260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2539931847" sldId="261"/>
        </pc:sldMkLst>
      </pc:sldChg>
      <pc:sldChg chg="modSp mod modClrScheme chgLayout modNotes">
        <pc:chgData name="Sana Ammar" userId="f0d9647d7fedc744" providerId="Windows Live" clId="Web-{B9A3923E-2724-427D-839B-36DE8139398E}" dt="2021-05-20T22:48:07.598" v="472"/>
        <pc:sldMkLst>
          <pc:docMk/>
          <pc:sldMk cId="2331398418" sldId="262"/>
        </pc:sldMkLst>
        <pc:graphicFrameChg chg="mod modGraphic">
          <ac:chgData name="Sana Ammar" userId="f0d9647d7fedc744" providerId="Windows Live" clId="Web-{B9A3923E-2724-427D-839B-36DE8139398E}" dt="2021-05-20T22:41:18.980" v="366" actId="1076"/>
          <ac:graphicFrameMkLst>
            <pc:docMk/>
            <pc:sldMk cId="2331398418" sldId="262"/>
            <ac:graphicFrameMk id="10" creationId="{D41A30B3-9E14-4F7A-96BB-0E3F92077E1F}"/>
          </ac:graphicFrameMkLst>
        </pc:graphicFrameChg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742232905" sldId="263"/>
        </pc:sldMkLst>
      </pc:sldChg>
      <pc:sldChg chg="modSp mod modClrScheme chgLayout">
        <pc:chgData name="Sana Ammar" userId="f0d9647d7fedc744" providerId="Windows Live" clId="Web-{B9A3923E-2724-427D-839B-36DE8139398E}" dt="2021-05-20T22:48:07.598" v="472"/>
        <pc:sldMkLst>
          <pc:docMk/>
          <pc:sldMk cId="314306462" sldId="264"/>
        </pc:sldMkLst>
        <pc:picChg chg="mod">
          <ac:chgData name="Sana Ammar" userId="f0d9647d7fedc744" providerId="Windows Live" clId="Web-{B9A3923E-2724-427D-839B-36DE8139398E}" dt="2021-05-20T22:14:19.472" v="1" actId="1076"/>
          <ac:picMkLst>
            <pc:docMk/>
            <pc:sldMk cId="314306462" sldId="264"/>
            <ac:picMk id="5" creationId="{CE502E13-3B58-4B10-A6A4-7015FDFC827E}"/>
          </ac:picMkLst>
        </pc:picChg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2918644782" sldId="265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1020143332" sldId="266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3682023456" sldId="267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341837873" sldId="268"/>
        </pc:sldMkLst>
      </pc:sldChg>
      <pc:sldChg chg="modSp mod modClrScheme chgLayout modNotes">
        <pc:chgData name="Sana Ammar" userId="f0d9647d7fedc744" providerId="Windows Live" clId="Web-{B9A3923E-2724-427D-839B-36DE8139398E}" dt="2021-05-20T22:48:07.598" v="472"/>
        <pc:sldMkLst>
          <pc:docMk/>
          <pc:sldMk cId="2810217451" sldId="269"/>
        </pc:sldMkLst>
        <pc:graphicFrameChg chg="modGraphic">
          <ac:chgData name="Sana Ammar" userId="f0d9647d7fedc744" providerId="Windows Live" clId="Web-{B9A3923E-2724-427D-839B-36DE8139398E}" dt="2021-05-20T22:45:36.079" v="398"/>
          <ac:graphicFrameMkLst>
            <pc:docMk/>
            <pc:sldMk cId="2810217451" sldId="269"/>
            <ac:graphicFrameMk id="37" creationId="{EF992CA9-4F23-4CAE-9E66-0B6B099A4518}"/>
          </ac:graphicFrameMkLst>
        </pc:graphicFrameChg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2117324255" sldId="270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2780056512" sldId="272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2090333389" sldId="273"/>
        </pc:sldMkLst>
      </pc:sldChg>
      <pc:sldChg chg="mod modClrScheme chgLayout">
        <pc:chgData name="Sana Ammar" userId="f0d9647d7fedc744" providerId="Windows Live" clId="Web-{B9A3923E-2724-427D-839B-36DE8139398E}" dt="2021-05-20T22:48:07.598" v="472"/>
        <pc:sldMkLst>
          <pc:docMk/>
          <pc:sldMk cId="1819534851" sldId="274"/>
        </pc:sldMkLst>
      </pc:sldChg>
      <pc:sldChg chg="modSp mod modClrScheme chgLayout">
        <pc:chgData name="Sana Ammar" userId="f0d9647d7fedc744" providerId="Windows Live" clId="Web-{B9A3923E-2724-427D-839B-36DE8139398E}" dt="2021-05-20T22:48:07.598" v="472"/>
        <pc:sldMkLst>
          <pc:docMk/>
          <pc:sldMk cId="4265327333" sldId="275"/>
        </pc:sldMkLst>
        <pc:spChg chg="mod ord">
          <ac:chgData name="Sana Ammar" userId="f0d9647d7fedc744" providerId="Windows Live" clId="Web-{B9A3923E-2724-427D-839B-36DE8139398E}" dt="2021-05-20T22:48:07.598" v="472"/>
          <ac:spMkLst>
            <pc:docMk/>
            <pc:sldMk cId="4265327333" sldId="275"/>
            <ac:spMk id="3" creationId="{00000000-0000-0000-0000-000000000000}"/>
          </ac:spMkLst>
        </pc:spChg>
      </pc:sldChg>
      <pc:sldMasterChg chg="add del addSldLayout delSldLayout">
        <pc:chgData name="Sana Ammar" userId="f0d9647d7fedc744" providerId="Windows Live" clId="Web-{B9A3923E-2724-427D-839B-36DE8139398E}" dt="2021-05-20T22:48:07.598" v="472"/>
        <pc:sldMasterMkLst>
          <pc:docMk/>
          <pc:sldMasterMk cId="3757842470" sldId="2147484311"/>
        </pc:sldMasterMkLst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1572746552" sldId="2147484312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50556378" sldId="2147484313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1417670962" sldId="2147484314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3279019481" sldId="2147484315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1592472562" sldId="2147484316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2111194703" sldId="2147484317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27682693" sldId="2147484318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1788888833" sldId="2147484319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4164451871" sldId="2147484320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3783114130" sldId="2147484321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3224530885" sldId="2147484322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2825462834" sldId="2147484323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1107009419" sldId="2147484324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3900714534" sldId="2147484325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571887898" sldId="2147484326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3721636357" sldId="2147484327"/>
          </pc:sldLayoutMkLst>
        </pc:sldLayoutChg>
        <pc:sldLayoutChg chg="add del">
          <pc:chgData name="Sana Ammar" userId="f0d9647d7fedc744" providerId="Windows Live" clId="Web-{B9A3923E-2724-427D-839B-36DE8139398E}" dt="2021-05-20T22:48:07.598" v="472"/>
          <pc:sldLayoutMkLst>
            <pc:docMk/>
            <pc:sldMasterMk cId="3757842470" sldId="2147484311"/>
            <pc:sldLayoutMk cId="2794479700" sldId="2147484328"/>
          </pc:sldLayoutMkLst>
        </pc:sldLayoutChg>
      </pc:sldMasterChg>
      <pc:sldMasterChg chg="add del addSldLayout delSldLayout modSldLayout">
        <pc:chgData name="Sana Ammar" userId="f0d9647d7fedc744" providerId="Windows Live" clId="Web-{B9A3923E-2724-427D-839B-36DE8139398E}" dt="2021-05-20T22:48:07.598" v="472"/>
        <pc:sldMasterMkLst>
          <pc:docMk/>
          <pc:sldMasterMk cId="1376748753" sldId="2147484329"/>
        </pc:sldMasterMkLst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2375894258" sldId="2147484330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184529079" sldId="2147484331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408997906" sldId="2147484332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1136324880" sldId="2147484333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239278372" sldId="2147484334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4255484636" sldId="2147484335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358747511" sldId="2147484336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738377918" sldId="2147484337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014906390" sldId="2147484338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127921020" sldId="2147484339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2128272740" sldId="2147484340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650658709" sldId="2147484341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183980011" sldId="2147484342"/>
          </pc:sldLayoutMkLst>
        </pc:sldLayoutChg>
        <pc:sldLayoutChg chg="add del mod replId">
          <pc:chgData name="Sana Ammar" userId="f0d9647d7fedc744" providerId="Windows Live" clId="Web-{B9A3923E-2724-427D-839B-36DE8139398E}" dt="2021-05-20T22:48:07.598" v="472"/>
          <pc:sldLayoutMkLst>
            <pc:docMk/>
            <pc:sldMasterMk cId="1376748753" sldId="2147484329"/>
            <pc:sldLayoutMk cId="3454280974" sldId="2147484343"/>
          </pc:sldLayoutMkLst>
        </pc:sldLayoutChg>
      </pc:sldMasterChg>
    </pc:docChg>
  </pc:docChgLst>
  <pc:docChgLst>
    <pc:chgData name="Sana Ammar" userId="f0d9647d7fedc744" providerId="Windows Live" clId="Web-{44DFAF43-191B-41F0-9992-ED7DF429AC5A}"/>
    <pc:docChg chg="addSld delSld modSld addMainMaster delMainMaster">
      <pc:chgData name="Sana Ammar" userId="f0d9647d7fedc744" providerId="Windows Live" clId="Web-{44DFAF43-191B-41F0-9992-ED7DF429AC5A}" dt="2021-05-20T08:22:05.784" v="228"/>
      <pc:docMkLst>
        <pc:docMk/>
      </pc:docMkLst>
      <pc:sldChg chg="addSp delSp modSp mod setBg modClrScheme setClrOvrMap delDesignElem chgLayout">
        <pc:chgData name="Sana Ammar" userId="f0d9647d7fedc744" providerId="Windows Live" clId="Web-{44DFAF43-191B-41F0-9992-ED7DF429AC5A}" dt="2021-05-20T08:20:22.266" v="208"/>
        <pc:sldMkLst>
          <pc:docMk/>
          <pc:sldMk cId="128632686" sldId="256"/>
        </pc:sldMkLst>
        <pc:spChg chg="add del mod ord">
          <ac:chgData name="Sana Ammar" userId="f0d9647d7fedc744" providerId="Windows Live" clId="Web-{44DFAF43-191B-41F0-9992-ED7DF429AC5A}" dt="2021-05-20T00:33:04.113" v="60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Sana Ammar" userId="f0d9647d7fedc744" providerId="Windows Live" clId="Web-{44DFAF43-191B-41F0-9992-ED7DF429AC5A}" dt="2021-05-20T00:48:01.849" v="206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Sana Ammar" userId="f0d9647d7fedc744" providerId="Windows Live" clId="Web-{44DFAF43-191B-41F0-9992-ED7DF429AC5A}" dt="2021-05-20T00:27:06.324" v="3"/>
          <ac:spMkLst>
            <pc:docMk/>
            <pc:sldMk cId="128632686" sldId="256"/>
            <ac:spMk id="5" creationId="{F1174801-1395-44C5-9B00-CCAC45C056E7}"/>
          </ac:spMkLst>
        </pc:spChg>
        <pc:spChg chg="add del">
          <ac:chgData name="Sana Ammar" userId="f0d9647d7fedc744" providerId="Windows Live" clId="Web-{44DFAF43-191B-41F0-9992-ED7DF429AC5A}" dt="2021-05-20T00:27:06.324" v="3"/>
          <ac:spMkLst>
            <pc:docMk/>
            <pc:sldMk cId="128632686" sldId="256"/>
            <ac:spMk id="6" creationId="{996DFAFB-BCE1-4BEC-82FB-D574234DEF0A}"/>
          </ac:spMkLst>
        </pc:spChg>
        <pc:spChg chg="add del">
          <ac:chgData name="Sana Ammar" userId="f0d9647d7fedc744" providerId="Windows Live" clId="Web-{44DFAF43-191B-41F0-9992-ED7DF429AC5A}" dt="2021-05-20T00:27:13.480" v="5"/>
          <ac:spMkLst>
            <pc:docMk/>
            <pc:sldMk cId="128632686" sldId="256"/>
            <ac:spMk id="8" creationId="{A38827F1-3359-44F6-9009-43AE2B17FEAD}"/>
          </ac:spMkLst>
        </pc:spChg>
        <pc:spChg chg="add del">
          <ac:chgData name="Sana Ammar" userId="f0d9647d7fedc744" providerId="Windows Live" clId="Web-{44DFAF43-191B-41F0-9992-ED7DF429AC5A}" dt="2021-05-20T00:26:39.807" v="1"/>
          <ac:spMkLst>
            <pc:docMk/>
            <pc:sldMk cId="128632686" sldId="256"/>
            <ac:spMk id="9" creationId="{78E81931-EC11-4433-BB7B-ED42BAA2441E}"/>
          </ac:spMkLst>
        </pc:spChg>
        <pc:spChg chg="add del">
          <ac:chgData name="Sana Ammar" userId="f0d9647d7fedc744" providerId="Windows Live" clId="Web-{44DFAF43-191B-41F0-9992-ED7DF429AC5A}" dt="2021-05-20T00:27:13.480" v="5"/>
          <ac:spMkLst>
            <pc:docMk/>
            <pc:sldMk cId="128632686" sldId="256"/>
            <ac:spMk id="10" creationId="{17AFAD67-5350-4773-886F-D6DD7E66DB04}"/>
          </ac:spMkLst>
        </pc:spChg>
        <pc:spChg chg="add del">
          <ac:chgData name="Sana Ammar" userId="f0d9647d7fedc744" providerId="Windows Live" clId="Web-{44DFAF43-191B-41F0-9992-ED7DF429AC5A}" dt="2021-05-20T00:26:39.807" v="1"/>
          <ac:spMkLst>
            <pc:docMk/>
            <pc:sldMk cId="128632686" sldId="256"/>
            <ac:spMk id="11" creationId="{EF693875-948C-4D9B-AE6F-8F6894277D8A}"/>
          </ac:spMkLst>
        </pc:spChg>
        <pc:spChg chg="add del">
          <ac:chgData name="Sana Ammar" userId="f0d9647d7fedc744" providerId="Windows Live" clId="Web-{44DFAF43-191B-41F0-9992-ED7DF429AC5A}" dt="2021-05-20T00:26:39.807" v="1"/>
          <ac:spMkLst>
            <pc:docMk/>
            <pc:sldMk cId="128632686" sldId="256"/>
            <ac:spMk id="13" creationId="{C0FBE8EC-1812-4EE8-AE95-F57CA25AAF4D}"/>
          </ac:spMkLst>
        </pc:spChg>
        <pc:spChg chg="add del">
          <ac:chgData name="Sana Ammar" userId="f0d9647d7fedc744" providerId="Windows Live" clId="Web-{44DFAF43-191B-41F0-9992-ED7DF429AC5A}" dt="2021-05-20T00:27:21.230" v="7"/>
          <ac:spMkLst>
            <pc:docMk/>
            <pc:sldMk cId="128632686" sldId="256"/>
            <ac:spMk id="14" creationId="{46B9231A-B34B-4A29-A6AC-532E1EE81575}"/>
          </ac:spMkLst>
        </pc:spChg>
        <pc:spChg chg="add del">
          <ac:chgData name="Sana Ammar" userId="f0d9647d7fedc744" providerId="Windows Live" clId="Web-{44DFAF43-191B-41F0-9992-ED7DF429AC5A}" dt="2021-05-20T00:26:39.807" v="1"/>
          <ac:spMkLst>
            <pc:docMk/>
            <pc:sldMk cId="128632686" sldId="256"/>
            <ac:spMk id="15" creationId="{159CA1A0-665C-4FC9-BE25-8C45BB69D50D}"/>
          </ac:spMkLst>
        </pc:spChg>
        <pc:spChg chg="add del">
          <ac:chgData name="Sana Ammar" userId="f0d9647d7fedc744" providerId="Windows Live" clId="Web-{44DFAF43-191B-41F0-9992-ED7DF429AC5A}" dt="2021-05-20T00:27:21.230" v="7"/>
          <ac:spMkLst>
            <pc:docMk/>
            <pc:sldMk cId="128632686" sldId="256"/>
            <ac:spMk id="16" creationId="{19F9BF86-FE94-4517-B97D-026C7515E589}"/>
          </ac:spMkLst>
        </pc:spChg>
        <pc:spChg chg="add del">
          <ac:chgData name="Sana Ammar" userId="f0d9647d7fedc744" providerId="Windows Live" clId="Web-{44DFAF43-191B-41F0-9992-ED7DF429AC5A}" dt="2021-05-20T00:26:39.807" v="1"/>
          <ac:spMkLst>
            <pc:docMk/>
            <pc:sldMk cId="128632686" sldId="256"/>
            <ac:spMk id="17" creationId="{B46D20DF-CE98-4EA3-96C8-C03C3A8852AB}"/>
          </ac:spMkLst>
        </pc:spChg>
        <pc:spChg chg="add del">
          <ac:chgData name="Sana Ammar" userId="f0d9647d7fedc744" providerId="Windows Live" clId="Web-{44DFAF43-191B-41F0-9992-ED7DF429AC5A}" dt="2021-05-20T00:27:24.496" v="9"/>
          <ac:spMkLst>
            <pc:docMk/>
            <pc:sldMk cId="128632686" sldId="256"/>
            <ac:spMk id="22" creationId="{7A18C9FB-EC4C-4DAE-8F7D-C6E5AF607958}"/>
          </ac:spMkLst>
        </pc:spChg>
        <pc:spChg chg="add del">
          <ac:chgData name="Sana Ammar" userId="f0d9647d7fedc744" providerId="Windows Live" clId="Web-{44DFAF43-191B-41F0-9992-ED7DF429AC5A}" dt="2021-05-20T00:27:24.496" v="9"/>
          <ac:spMkLst>
            <pc:docMk/>
            <pc:sldMk cId="128632686" sldId="256"/>
            <ac:spMk id="25" creationId="{3B2B1500-BB55-471C-8A9E-67288297ECE1}"/>
          </ac:spMkLst>
        </pc:spChg>
        <pc:spChg chg="add del">
          <ac:chgData name="Sana Ammar" userId="f0d9647d7fedc744" providerId="Windows Live" clId="Web-{44DFAF43-191B-41F0-9992-ED7DF429AC5A}" dt="2021-05-20T00:27:24.496" v="9"/>
          <ac:spMkLst>
            <pc:docMk/>
            <pc:sldMk cId="128632686" sldId="256"/>
            <ac:spMk id="26" creationId="{3045E22C-A99D-41BB-AF14-EF1B1E745A70}"/>
          </ac:spMkLst>
        </pc:spChg>
        <pc:spChg chg="add del">
          <ac:chgData name="Sana Ammar" userId="f0d9647d7fedc744" providerId="Windows Live" clId="Web-{44DFAF43-191B-41F0-9992-ED7DF429AC5A}" dt="2021-05-20T00:27:34.168" v="11"/>
          <ac:spMkLst>
            <pc:docMk/>
            <pc:sldMk cId="128632686" sldId="256"/>
            <ac:spMk id="28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27:34.168" v="11"/>
          <ac:spMkLst>
            <pc:docMk/>
            <pc:sldMk cId="128632686" sldId="256"/>
            <ac:spMk id="30" creationId="{3898FA35-B55D-44B7-9A7D-57C57A4A6435}"/>
          </ac:spMkLst>
        </pc:spChg>
        <pc:spChg chg="add del">
          <ac:chgData name="Sana Ammar" userId="f0d9647d7fedc744" providerId="Windows Live" clId="Web-{44DFAF43-191B-41F0-9992-ED7DF429AC5A}" dt="2021-05-20T00:27:37.293" v="13"/>
          <ac:spMkLst>
            <pc:docMk/>
            <pc:sldMk cId="128632686" sldId="256"/>
            <ac:spMk id="32" creationId="{E91DC736-0EF8-4F87-9146-EBF1D2EE4D3D}"/>
          </ac:spMkLst>
        </pc:spChg>
        <pc:spChg chg="add del">
          <ac:chgData name="Sana Ammar" userId="f0d9647d7fedc744" providerId="Windows Live" clId="Web-{44DFAF43-191B-41F0-9992-ED7DF429AC5A}" dt="2021-05-20T00:27:37.293" v="13"/>
          <ac:spMkLst>
            <pc:docMk/>
            <pc:sldMk cId="128632686" sldId="256"/>
            <ac:spMk id="34" creationId="{097CD68E-23E3-4007-8847-CD0944C4F7BE}"/>
          </ac:spMkLst>
        </pc:spChg>
        <pc:spChg chg="add del">
          <ac:chgData name="Sana Ammar" userId="f0d9647d7fedc744" providerId="Windows Live" clId="Web-{44DFAF43-191B-41F0-9992-ED7DF429AC5A}" dt="2021-05-20T00:27:37.293" v="13"/>
          <ac:spMkLst>
            <pc:docMk/>
            <pc:sldMk cId="128632686" sldId="256"/>
            <ac:spMk id="35" creationId="{AF2F604E-43BE-4DC3-B983-E071523364F8}"/>
          </ac:spMkLst>
        </pc:spChg>
        <pc:spChg chg="add del">
          <ac:chgData name="Sana Ammar" userId="f0d9647d7fedc744" providerId="Windows Live" clId="Web-{44DFAF43-191B-41F0-9992-ED7DF429AC5A}" dt="2021-05-20T00:27:37.293" v="13"/>
          <ac:spMkLst>
            <pc:docMk/>
            <pc:sldMk cId="128632686" sldId="256"/>
            <ac:spMk id="36" creationId="{08C9B587-E65E-4B52-B37C-ABEBB6E87928}"/>
          </ac:spMkLst>
        </pc:spChg>
        <pc:spChg chg="add del">
          <ac:chgData name="Sana Ammar" userId="f0d9647d7fedc744" providerId="Windows Live" clId="Web-{44DFAF43-191B-41F0-9992-ED7DF429AC5A}" dt="2021-05-20T00:27:48.262" v="15"/>
          <ac:spMkLst>
            <pc:docMk/>
            <pc:sldMk cId="128632686" sldId="256"/>
            <ac:spMk id="37" creationId="{A221245A-B93D-45A8-B0FA-EC2AEE26EAB1}"/>
          </ac:spMkLst>
        </pc:spChg>
        <pc:spChg chg="add del">
          <ac:chgData name="Sana Ammar" userId="f0d9647d7fedc744" providerId="Windows Live" clId="Web-{44DFAF43-191B-41F0-9992-ED7DF429AC5A}" dt="2021-05-20T00:27:48.262" v="15"/>
          <ac:spMkLst>
            <pc:docMk/>
            <pc:sldMk cId="128632686" sldId="256"/>
            <ac:spMk id="39" creationId="{A60A95D1-194E-4E4E-8C67-30F91F8E76D9}"/>
          </ac:spMkLst>
        </pc:spChg>
        <pc:spChg chg="add del">
          <ac:chgData name="Sana Ammar" userId="f0d9647d7fedc744" providerId="Windows Live" clId="Web-{44DFAF43-191B-41F0-9992-ED7DF429AC5A}" dt="2021-05-20T00:28:10.966" v="17"/>
          <ac:spMkLst>
            <pc:docMk/>
            <pc:sldMk cId="128632686" sldId="256"/>
            <ac:spMk id="42" creationId="{46B9231A-B34B-4A29-A6AC-532E1EE81575}"/>
          </ac:spMkLst>
        </pc:spChg>
        <pc:spChg chg="add del">
          <ac:chgData name="Sana Ammar" userId="f0d9647d7fedc744" providerId="Windows Live" clId="Web-{44DFAF43-191B-41F0-9992-ED7DF429AC5A}" dt="2021-05-20T00:28:10.966" v="17"/>
          <ac:spMkLst>
            <pc:docMk/>
            <pc:sldMk cId="128632686" sldId="256"/>
            <ac:spMk id="43" creationId="{19F9BF86-FE94-4517-B97D-026C7515E589}"/>
          </ac:spMkLst>
        </pc:spChg>
        <pc:spChg chg="add del">
          <ac:chgData name="Sana Ammar" userId="f0d9647d7fedc744" providerId="Windows Live" clId="Web-{44DFAF43-191B-41F0-9992-ED7DF429AC5A}" dt="2021-05-20T00:28:25.825" v="19"/>
          <ac:spMkLst>
            <pc:docMk/>
            <pc:sldMk cId="128632686" sldId="256"/>
            <ac:spMk id="46" creationId="{A38827F1-3359-44F6-9009-43AE2B17FEAD}"/>
          </ac:spMkLst>
        </pc:spChg>
        <pc:spChg chg="add del">
          <ac:chgData name="Sana Ammar" userId="f0d9647d7fedc744" providerId="Windows Live" clId="Web-{44DFAF43-191B-41F0-9992-ED7DF429AC5A}" dt="2021-05-20T00:28:25.825" v="19"/>
          <ac:spMkLst>
            <pc:docMk/>
            <pc:sldMk cId="128632686" sldId="256"/>
            <ac:spMk id="47" creationId="{17AFAD67-5350-4773-886F-D6DD7E66DB04}"/>
          </ac:spMkLst>
        </pc:spChg>
        <pc:spChg chg="add del">
          <ac:chgData name="Sana Ammar" userId="f0d9647d7fedc744" providerId="Windows Live" clId="Web-{44DFAF43-191B-41F0-9992-ED7DF429AC5A}" dt="2021-05-20T00:28:40.779" v="21"/>
          <ac:spMkLst>
            <pc:docMk/>
            <pc:sldMk cId="128632686" sldId="256"/>
            <ac:spMk id="50" creationId="{78E81931-EC11-4433-BB7B-ED42BAA2441E}"/>
          </ac:spMkLst>
        </pc:spChg>
        <pc:spChg chg="add del">
          <ac:chgData name="Sana Ammar" userId="f0d9647d7fedc744" providerId="Windows Live" clId="Web-{44DFAF43-191B-41F0-9992-ED7DF429AC5A}" dt="2021-05-20T00:28:40.779" v="21"/>
          <ac:spMkLst>
            <pc:docMk/>
            <pc:sldMk cId="128632686" sldId="256"/>
            <ac:spMk id="52" creationId="{EF693875-948C-4D9B-AE6F-8F6894277D8A}"/>
          </ac:spMkLst>
        </pc:spChg>
        <pc:spChg chg="add del">
          <ac:chgData name="Sana Ammar" userId="f0d9647d7fedc744" providerId="Windows Live" clId="Web-{44DFAF43-191B-41F0-9992-ED7DF429AC5A}" dt="2021-05-20T00:28:40.779" v="21"/>
          <ac:spMkLst>
            <pc:docMk/>
            <pc:sldMk cId="128632686" sldId="256"/>
            <ac:spMk id="53" creationId="{C0FBE8EC-1812-4EE8-AE95-F57CA25AAF4D}"/>
          </ac:spMkLst>
        </pc:spChg>
        <pc:spChg chg="add del">
          <ac:chgData name="Sana Ammar" userId="f0d9647d7fedc744" providerId="Windows Live" clId="Web-{44DFAF43-191B-41F0-9992-ED7DF429AC5A}" dt="2021-05-20T00:28:40.779" v="21"/>
          <ac:spMkLst>
            <pc:docMk/>
            <pc:sldMk cId="128632686" sldId="256"/>
            <ac:spMk id="54" creationId="{159CA1A0-665C-4FC9-BE25-8C45BB69D50D}"/>
          </ac:spMkLst>
        </pc:spChg>
        <pc:spChg chg="add del">
          <ac:chgData name="Sana Ammar" userId="f0d9647d7fedc744" providerId="Windows Live" clId="Web-{44DFAF43-191B-41F0-9992-ED7DF429AC5A}" dt="2021-05-20T00:28:40.779" v="21"/>
          <ac:spMkLst>
            <pc:docMk/>
            <pc:sldMk cId="128632686" sldId="256"/>
            <ac:spMk id="55" creationId="{B46D20DF-CE98-4EA3-96C8-C03C3A8852AB}"/>
          </ac:spMkLst>
        </pc:spChg>
        <pc:spChg chg="add del">
          <ac:chgData name="Sana Ammar" userId="f0d9647d7fedc744" providerId="Windows Live" clId="Web-{44DFAF43-191B-41F0-9992-ED7DF429AC5A}" dt="2021-05-20T00:28:45.607" v="23"/>
          <ac:spMkLst>
            <pc:docMk/>
            <pc:sldMk cId="128632686" sldId="256"/>
            <ac:spMk id="56" creationId="{BD32A07D-C646-4CC0-BA93-76707E707231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58" creationId="{8C37C960-91F5-4F61-B2CD-8A037920720B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59" creationId="{A5C31099-1BBD-40CE-BC60-FCE50741940D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60" creationId="{32BCBDFC-4ADF-4297-B113-3B3F524F285E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61" creationId="{CD1FC1EF-ABB9-4B80-9582-E47C76BD0670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62" creationId="{1088ED32-3423-429F-96E6-C5BF1A957DB8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63" creationId="{C7C788C1-07E3-4AC3-B8E7-37A0856A0D24}"/>
          </ac:spMkLst>
        </pc:spChg>
        <pc:spChg chg="add del">
          <ac:chgData name="Sana Ammar" userId="f0d9647d7fedc744" providerId="Windows Live" clId="Web-{44DFAF43-191B-41F0-9992-ED7DF429AC5A}" dt="2021-05-20T00:29:00.670" v="25"/>
          <ac:spMkLst>
            <pc:docMk/>
            <pc:sldMk cId="128632686" sldId="256"/>
            <ac:spMk id="65" creationId="{BBB1F149-105F-4CE9-A59E-12133DCF58F9}"/>
          </ac:spMkLst>
        </pc:spChg>
        <pc:spChg chg="add del">
          <ac:chgData name="Sana Ammar" userId="f0d9647d7fedc744" providerId="Windows Live" clId="Web-{44DFAF43-191B-41F0-9992-ED7DF429AC5A}" dt="2021-05-20T00:29:04.951" v="27"/>
          <ac:spMkLst>
            <pc:docMk/>
            <pc:sldMk cId="128632686" sldId="256"/>
            <ac:spMk id="66" creationId="{F1174801-1395-44C5-9B00-CCAC45C056E7}"/>
          </ac:spMkLst>
        </pc:spChg>
        <pc:spChg chg="add del">
          <ac:chgData name="Sana Ammar" userId="f0d9647d7fedc744" providerId="Windows Live" clId="Web-{44DFAF43-191B-41F0-9992-ED7DF429AC5A}" dt="2021-05-20T00:29:04.951" v="27"/>
          <ac:spMkLst>
            <pc:docMk/>
            <pc:sldMk cId="128632686" sldId="256"/>
            <ac:spMk id="67" creationId="{996DFAFB-BCE1-4BEC-82FB-D574234DEF0A}"/>
          </ac:spMkLst>
        </pc:spChg>
        <pc:spChg chg="add del">
          <ac:chgData name="Sana Ammar" userId="f0d9647d7fedc744" providerId="Windows Live" clId="Web-{44DFAF43-191B-41F0-9992-ED7DF429AC5A}" dt="2021-05-20T00:29:14.545" v="29"/>
          <ac:spMkLst>
            <pc:docMk/>
            <pc:sldMk cId="128632686" sldId="256"/>
            <ac:spMk id="69" creationId="{0DBF1ABE-8590-450D-BB49-BDDCCF3EEA9E}"/>
          </ac:spMkLst>
        </pc:spChg>
        <pc:spChg chg="add del">
          <ac:chgData name="Sana Ammar" userId="f0d9647d7fedc744" providerId="Windows Live" clId="Web-{44DFAF43-191B-41F0-9992-ED7DF429AC5A}" dt="2021-05-20T00:29:14.545" v="29"/>
          <ac:spMkLst>
            <pc:docMk/>
            <pc:sldMk cId="128632686" sldId="256"/>
            <ac:spMk id="70" creationId="{C7D887A3-61AD-4674-BC53-8DFA8CF7B410}"/>
          </ac:spMkLst>
        </pc:spChg>
        <pc:spChg chg="add del">
          <ac:chgData name="Sana Ammar" userId="f0d9647d7fedc744" providerId="Windows Live" clId="Web-{44DFAF43-191B-41F0-9992-ED7DF429AC5A}" dt="2021-05-20T00:29:14.545" v="29"/>
          <ac:spMkLst>
            <pc:docMk/>
            <pc:sldMk cId="128632686" sldId="256"/>
            <ac:spMk id="71" creationId="{479F0FB3-8461-462D-84A2-53106FBF4E5B}"/>
          </ac:spMkLst>
        </pc:spChg>
        <pc:spChg chg="add del">
          <ac:chgData name="Sana Ammar" userId="f0d9647d7fedc744" providerId="Windows Live" clId="Web-{44DFAF43-191B-41F0-9992-ED7DF429AC5A}" dt="2021-05-20T00:29:14.545" v="29"/>
          <ac:spMkLst>
            <pc:docMk/>
            <pc:sldMk cId="128632686" sldId="256"/>
            <ac:spMk id="72" creationId="{11E3C311-4E8A-45D9-97BF-07F5FD346974}"/>
          </ac:spMkLst>
        </pc:spChg>
        <pc:spChg chg="add del">
          <ac:chgData name="Sana Ammar" userId="f0d9647d7fedc744" providerId="Windows Live" clId="Web-{44DFAF43-191B-41F0-9992-ED7DF429AC5A}" dt="2021-05-20T00:29:26.092" v="31"/>
          <ac:spMkLst>
            <pc:docMk/>
            <pc:sldMk cId="128632686" sldId="256"/>
            <ac:spMk id="74" creationId="{BC88933B-CFB2-4662-9CA9-2C1E08385BA5}"/>
          </ac:spMkLst>
        </pc:spChg>
        <pc:spChg chg="add del">
          <ac:chgData name="Sana Ammar" userId="f0d9647d7fedc744" providerId="Windows Live" clId="Web-{44DFAF43-191B-41F0-9992-ED7DF429AC5A}" dt="2021-05-20T00:29:26.092" v="31"/>
          <ac:spMkLst>
            <pc:docMk/>
            <pc:sldMk cId="128632686" sldId="256"/>
            <ac:spMk id="75" creationId="{F909EEE1-52DB-4A86-AFCE-CCE9041848D1}"/>
          </ac:spMkLst>
        </pc:spChg>
        <pc:spChg chg="add del">
          <ac:chgData name="Sana Ammar" userId="f0d9647d7fedc744" providerId="Windows Live" clId="Web-{44DFAF43-191B-41F0-9992-ED7DF429AC5A}" dt="2021-05-20T00:29:29.421" v="33"/>
          <ac:spMkLst>
            <pc:docMk/>
            <pc:sldMk cId="128632686" sldId="256"/>
            <ac:spMk id="82" creationId="{44CA2EAD-E7C7-4F64-924A-52D34FD759C7}"/>
          </ac:spMkLst>
        </pc:spChg>
        <pc:spChg chg="add del">
          <ac:chgData name="Sana Ammar" userId="f0d9647d7fedc744" providerId="Windows Live" clId="Web-{44DFAF43-191B-41F0-9992-ED7DF429AC5A}" dt="2021-05-20T00:29:48.062" v="35"/>
          <ac:spMkLst>
            <pc:docMk/>
            <pc:sldMk cId="128632686" sldId="256"/>
            <ac:spMk id="85" creationId="{6482F060-A4AF-4E0B-B364-7C6BA4AE9C03}"/>
          </ac:spMkLst>
        </pc:spChg>
        <pc:spChg chg="add del">
          <ac:chgData name="Sana Ammar" userId="f0d9647d7fedc744" providerId="Windows Live" clId="Web-{44DFAF43-191B-41F0-9992-ED7DF429AC5A}" dt="2021-05-20T00:29:55.343" v="37"/>
          <ac:spMkLst>
            <pc:docMk/>
            <pc:sldMk cId="128632686" sldId="256"/>
            <ac:spMk id="88" creationId="{BC88933B-CFB2-4662-9CA9-2C1E08385BA5}"/>
          </ac:spMkLst>
        </pc:spChg>
        <pc:spChg chg="add del">
          <ac:chgData name="Sana Ammar" userId="f0d9647d7fedc744" providerId="Windows Live" clId="Web-{44DFAF43-191B-41F0-9992-ED7DF429AC5A}" dt="2021-05-20T00:29:55.343" v="37"/>
          <ac:spMkLst>
            <pc:docMk/>
            <pc:sldMk cId="128632686" sldId="256"/>
            <ac:spMk id="89" creationId="{F909EEE1-52DB-4A86-AFCE-CCE9041848D1}"/>
          </ac:spMkLst>
        </pc:spChg>
        <pc:spChg chg="add del">
          <ac:chgData name="Sana Ammar" userId="f0d9647d7fedc744" providerId="Windows Live" clId="Web-{44DFAF43-191B-41F0-9992-ED7DF429AC5A}" dt="2021-05-20T00:30:02.625" v="39"/>
          <ac:spMkLst>
            <pc:docMk/>
            <pc:sldMk cId="128632686" sldId="256"/>
            <ac:spMk id="93" creationId="{4AA13AD3-0A4F-475A-BEBB-DEEFF5C096C3}"/>
          </ac:spMkLst>
        </pc:spChg>
        <pc:spChg chg="add del">
          <ac:chgData name="Sana Ammar" userId="f0d9647d7fedc744" providerId="Windows Live" clId="Web-{44DFAF43-191B-41F0-9992-ED7DF429AC5A}" dt="2021-05-20T00:30:08.890" v="41"/>
          <ac:spMkLst>
            <pc:docMk/>
            <pc:sldMk cId="128632686" sldId="256"/>
            <ac:spMk id="95" creationId="{13B6DAC6-0186-4D62-AD69-90B9C0411EA3}"/>
          </ac:spMkLst>
        </pc:spChg>
        <pc:spChg chg="add del">
          <ac:chgData name="Sana Ammar" userId="f0d9647d7fedc744" providerId="Windows Live" clId="Web-{44DFAF43-191B-41F0-9992-ED7DF429AC5A}" dt="2021-05-20T00:30:08.890" v="41"/>
          <ac:spMkLst>
            <pc:docMk/>
            <pc:sldMk cId="128632686" sldId="256"/>
            <ac:spMk id="97" creationId="{BA6285CA-6AFA-4F27-AFB5-1B32CDE09B1A}"/>
          </ac:spMkLst>
        </pc:spChg>
        <pc:spChg chg="add del">
          <ac:chgData name="Sana Ammar" userId="f0d9647d7fedc744" providerId="Windows Live" clId="Web-{44DFAF43-191B-41F0-9992-ED7DF429AC5A}" dt="2021-05-20T00:35:39.804" v="108"/>
          <ac:spMkLst>
            <pc:docMk/>
            <pc:sldMk cId="128632686" sldId="256"/>
            <ac:spMk id="99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35:39.804" v="108"/>
          <ac:spMkLst>
            <pc:docMk/>
            <pc:sldMk cId="128632686" sldId="256"/>
            <ac:spMk id="101" creationId="{3898FA35-B55D-44B7-9A7D-57C57A4A6435}"/>
          </ac:spMkLst>
        </pc:spChg>
        <pc:spChg chg="add del">
          <ac:chgData name="Sana Ammar" userId="f0d9647d7fedc744" providerId="Windows Live" clId="Web-{44DFAF43-191B-41F0-9992-ED7DF429AC5A}" dt="2021-05-20T00:30:08.890" v="41"/>
          <ac:spMkLst>
            <pc:docMk/>
            <pc:sldMk cId="128632686" sldId="256"/>
            <ac:spMk id="128" creationId="{94D786EB-944C-47D5-B631-899F4029B02E}"/>
          </ac:spMkLst>
        </pc:spChg>
        <pc:spChg chg="add del">
          <ac:chgData name="Sana Ammar" userId="f0d9647d7fedc744" providerId="Windows Live" clId="Web-{44DFAF43-191B-41F0-9992-ED7DF429AC5A}" dt="2021-05-20T00:32:08.080" v="52"/>
          <ac:spMkLst>
            <pc:docMk/>
            <pc:sldMk cId="128632686" sldId="256"/>
            <ac:spMk id="132" creationId="{4A10D612-0DCC-4416-AC74-FE9D85257EF5}"/>
          </ac:spMkLst>
        </pc:spChg>
        <pc:spChg chg="add del">
          <ac:chgData name="Sana Ammar" userId="f0d9647d7fedc744" providerId="Windows Live" clId="Web-{44DFAF43-191B-41F0-9992-ED7DF429AC5A}" dt="2021-05-20T00:32:08.080" v="52"/>
          <ac:spMkLst>
            <pc:docMk/>
            <pc:sldMk cId="128632686" sldId="256"/>
            <ac:spMk id="133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2:08.080" v="52"/>
          <ac:spMkLst>
            <pc:docMk/>
            <pc:sldMk cId="128632686" sldId="256"/>
            <ac:spMk id="134" creationId="{80564F31-73E3-4680-87FF-579A244722C2}"/>
          </ac:spMkLst>
        </pc:spChg>
        <pc:spChg chg="add del">
          <ac:chgData name="Sana Ammar" userId="f0d9647d7fedc744" providerId="Windows Live" clId="Web-{44DFAF43-191B-41F0-9992-ED7DF429AC5A}" dt="2021-05-20T00:31:59.612" v="50"/>
          <ac:spMkLst>
            <pc:docMk/>
            <pc:sldMk cId="128632686" sldId="256"/>
            <ac:spMk id="135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1:59.612" v="50"/>
          <ac:spMkLst>
            <pc:docMk/>
            <pc:sldMk cId="128632686" sldId="256"/>
            <ac:spMk id="137" creationId="{C12DD3F9-4713-4E44-B96D-EB8F31157F84}"/>
          </ac:spMkLst>
        </pc:spChg>
        <pc:spChg chg="add del">
          <ac:chgData name="Sana Ammar" userId="f0d9647d7fedc744" providerId="Windows Live" clId="Web-{44DFAF43-191B-41F0-9992-ED7DF429AC5A}" dt="2021-05-20T00:32:39.425" v="54"/>
          <ac:spMkLst>
            <pc:docMk/>
            <pc:sldMk cId="128632686" sldId="256"/>
            <ac:spMk id="138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1:59.612" v="50"/>
          <ac:spMkLst>
            <pc:docMk/>
            <pc:sldMk cId="128632686" sldId="256"/>
            <ac:spMk id="139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2:39.425" v="54"/>
          <ac:spMkLst>
            <pc:docMk/>
            <pc:sldMk cId="128632686" sldId="256"/>
            <ac:spMk id="140" creationId="{81F4B508-392E-4667-83AA-A5F897905A25}"/>
          </ac:spMkLst>
        </pc:spChg>
        <pc:spChg chg="add del">
          <ac:chgData name="Sana Ammar" userId="f0d9647d7fedc744" providerId="Windows Live" clId="Web-{44DFAF43-191B-41F0-9992-ED7DF429AC5A}" dt="2021-05-20T00:32:39.425" v="54"/>
          <ac:spMkLst>
            <pc:docMk/>
            <pc:sldMk cId="128632686" sldId="256"/>
            <ac:spMk id="142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3:47.973" v="68"/>
          <ac:spMkLst>
            <pc:docMk/>
            <pc:sldMk cId="128632686" sldId="256"/>
            <ac:spMk id="144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33:47.973" v="68"/>
          <ac:spMkLst>
            <pc:docMk/>
            <pc:sldMk cId="128632686" sldId="256"/>
            <ac:spMk id="145" creationId="{3898FA35-B55D-44B7-9A7D-57C57A4A6435}"/>
          </ac:spMkLst>
        </pc:spChg>
        <pc:spChg chg="add del">
          <ac:chgData name="Sana Ammar" userId="f0d9647d7fedc744" providerId="Windows Live" clId="Web-{44DFAF43-191B-41F0-9992-ED7DF429AC5A}" dt="2021-05-20T00:33:54.458" v="70"/>
          <ac:spMkLst>
            <pc:docMk/>
            <pc:sldMk cId="128632686" sldId="256"/>
            <ac:spMk id="147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3:54.458" v="70"/>
          <ac:spMkLst>
            <pc:docMk/>
            <pc:sldMk cId="128632686" sldId="256"/>
            <ac:spMk id="148" creationId="{81F4B508-392E-4667-83AA-A5F897905A25}"/>
          </ac:spMkLst>
        </pc:spChg>
        <pc:spChg chg="add del">
          <ac:chgData name="Sana Ammar" userId="f0d9647d7fedc744" providerId="Windows Live" clId="Web-{44DFAF43-191B-41F0-9992-ED7DF429AC5A}" dt="2021-05-20T00:33:54.458" v="70"/>
          <ac:spMkLst>
            <pc:docMk/>
            <pc:sldMk cId="128632686" sldId="256"/>
            <ac:spMk id="149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4:01.864" v="72"/>
          <ac:spMkLst>
            <pc:docMk/>
            <pc:sldMk cId="128632686" sldId="256"/>
            <ac:spMk id="151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05.708" v="74"/>
          <ac:spMkLst>
            <pc:docMk/>
            <pc:sldMk cId="128632686" sldId="256"/>
            <ac:spMk id="153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34:05.708" v="74"/>
          <ac:spMkLst>
            <pc:docMk/>
            <pc:sldMk cId="128632686" sldId="256"/>
            <ac:spMk id="154" creationId="{5C3A0317-07C5-421D-8353-23737ABDC422}"/>
          </ac:spMkLst>
        </pc:spChg>
        <pc:spChg chg="add del">
          <ac:chgData name="Sana Ammar" userId="f0d9647d7fedc744" providerId="Windows Live" clId="Web-{44DFAF43-191B-41F0-9992-ED7DF429AC5A}" dt="2021-05-20T00:34:08.536" v="76"/>
          <ac:spMkLst>
            <pc:docMk/>
            <pc:sldMk cId="128632686" sldId="256"/>
            <ac:spMk id="156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11.677" v="78"/>
          <ac:spMkLst>
            <pc:docMk/>
            <pc:sldMk cId="128632686" sldId="256"/>
            <ac:spMk id="158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4:11.677" v="78"/>
          <ac:spMkLst>
            <pc:docMk/>
            <pc:sldMk cId="128632686" sldId="256"/>
            <ac:spMk id="159" creationId="{C12DD3F9-4713-4E44-B96D-EB8F31157F84}"/>
          </ac:spMkLst>
        </pc:spChg>
        <pc:spChg chg="add del">
          <ac:chgData name="Sana Ammar" userId="f0d9647d7fedc744" providerId="Windows Live" clId="Web-{44DFAF43-191B-41F0-9992-ED7DF429AC5A}" dt="2021-05-20T00:34:11.677" v="78"/>
          <ac:spMkLst>
            <pc:docMk/>
            <pc:sldMk cId="128632686" sldId="256"/>
            <ac:spMk id="160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4:16.865" v="80"/>
          <ac:spMkLst>
            <pc:docMk/>
            <pc:sldMk cId="128632686" sldId="256"/>
            <ac:spMk id="162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19.677" v="82"/>
          <ac:spMkLst>
            <pc:docMk/>
            <pc:sldMk cId="128632686" sldId="256"/>
            <ac:spMk id="164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4:19.677" v="82"/>
          <ac:spMkLst>
            <pc:docMk/>
            <pc:sldMk cId="128632686" sldId="256"/>
            <ac:spMk id="165" creationId="{81F4B508-392E-4667-83AA-A5F897905A25}"/>
          </ac:spMkLst>
        </pc:spChg>
        <pc:spChg chg="add del">
          <ac:chgData name="Sana Ammar" userId="f0d9647d7fedc744" providerId="Windows Live" clId="Web-{44DFAF43-191B-41F0-9992-ED7DF429AC5A}" dt="2021-05-20T00:34:19.677" v="82"/>
          <ac:spMkLst>
            <pc:docMk/>
            <pc:sldMk cId="128632686" sldId="256"/>
            <ac:spMk id="166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4:26.068" v="84"/>
          <ac:spMkLst>
            <pc:docMk/>
            <pc:sldMk cId="128632686" sldId="256"/>
            <ac:spMk id="168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29.256" v="86"/>
          <ac:spMkLst>
            <pc:docMk/>
            <pc:sldMk cId="128632686" sldId="256"/>
            <ac:spMk id="170" creationId="{4A10D612-0DCC-4416-AC74-FE9D85257EF5}"/>
          </ac:spMkLst>
        </pc:spChg>
        <pc:spChg chg="add del">
          <ac:chgData name="Sana Ammar" userId="f0d9647d7fedc744" providerId="Windows Live" clId="Web-{44DFAF43-191B-41F0-9992-ED7DF429AC5A}" dt="2021-05-20T00:34:29.256" v="86"/>
          <ac:spMkLst>
            <pc:docMk/>
            <pc:sldMk cId="128632686" sldId="256"/>
            <ac:spMk id="171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29.256" v="86"/>
          <ac:spMkLst>
            <pc:docMk/>
            <pc:sldMk cId="128632686" sldId="256"/>
            <ac:spMk id="172" creationId="{80564F31-73E3-4680-87FF-579A244722C2}"/>
          </ac:spMkLst>
        </pc:spChg>
        <pc:spChg chg="add del">
          <ac:chgData name="Sana Ammar" userId="f0d9647d7fedc744" providerId="Windows Live" clId="Web-{44DFAF43-191B-41F0-9992-ED7DF429AC5A}" dt="2021-05-20T00:34:38.990" v="88"/>
          <ac:spMkLst>
            <pc:docMk/>
            <pc:sldMk cId="128632686" sldId="256"/>
            <ac:spMk id="174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4:46.022" v="90"/>
          <ac:spMkLst>
            <pc:docMk/>
            <pc:sldMk cId="128632686" sldId="256"/>
            <ac:spMk id="176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34:46.022" v="90"/>
          <ac:spMkLst>
            <pc:docMk/>
            <pc:sldMk cId="128632686" sldId="256"/>
            <ac:spMk id="177" creationId="{54C337F2-0003-4D60-A636-1ED99CCFDFC8}"/>
          </ac:spMkLst>
        </pc:spChg>
        <pc:spChg chg="add del">
          <ac:chgData name="Sana Ammar" userId="f0d9647d7fedc744" providerId="Windows Live" clId="Web-{44DFAF43-191B-41F0-9992-ED7DF429AC5A}" dt="2021-05-20T00:34:49.022" v="92"/>
          <ac:spMkLst>
            <pc:docMk/>
            <pc:sldMk cId="128632686" sldId="256"/>
            <ac:spMk id="179" creationId="{0760E4C7-47B8-4356-ABCA-CC9C79E2D2B6}"/>
          </ac:spMkLst>
        </pc:spChg>
        <pc:spChg chg="add del">
          <ac:chgData name="Sana Ammar" userId="f0d9647d7fedc744" providerId="Windows Live" clId="Web-{44DFAF43-191B-41F0-9992-ED7DF429AC5A}" dt="2021-05-20T00:34:49.022" v="92"/>
          <ac:spMkLst>
            <pc:docMk/>
            <pc:sldMk cId="128632686" sldId="256"/>
            <ac:spMk id="180" creationId="{0220A10E-20A6-4320-83DC-A6360DBAE06B}"/>
          </ac:spMkLst>
        </pc:spChg>
        <pc:spChg chg="add del">
          <ac:chgData name="Sana Ammar" userId="f0d9647d7fedc744" providerId="Windows Live" clId="Web-{44DFAF43-191B-41F0-9992-ED7DF429AC5A}" dt="2021-05-20T00:34:56.491" v="94"/>
          <ac:spMkLst>
            <pc:docMk/>
            <pc:sldMk cId="128632686" sldId="256"/>
            <ac:spMk id="182" creationId="{0243ACB8-1242-4C4C-90AA-699258A11EAA}"/>
          </ac:spMkLst>
        </pc:spChg>
        <pc:spChg chg="add del">
          <ac:chgData name="Sana Ammar" userId="f0d9647d7fedc744" providerId="Windows Live" clId="Web-{44DFAF43-191B-41F0-9992-ED7DF429AC5A}" dt="2021-05-20T00:34:56.491" v="94"/>
          <ac:spMkLst>
            <pc:docMk/>
            <pc:sldMk cId="128632686" sldId="256"/>
            <ac:spMk id="183" creationId="{332DD9C8-F179-4CA2-992F-CD5C98BE7B94}"/>
          </ac:spMkLst>
        </pc:spChg>
        <pc:spChg chg="add del">
          <ac:chgData name="Sana Ammar" userId="f0d9647d7fedc744" providerId="Windows Live" clId="Web-{44DFAF43-191B-41F0-9992-ED7DF429AC5A}" dt="2021-05-20T00:34:56.491" v="94"/>
          <ac:spMkLst>
            <pc:docMk/>
            <pc:sldMk cId="128632686" sldId="256"/>
            <ac:spMk id="185" creationId="{3DE69FBD-090A-4ECB-B50F-4CFEA7C1049D}"/>
          </ac:spMkLst>
        </pc:spChg>
        <pc:spChg chg="add del">
          <ac:chgData name="Sana Ammar" userId="f0d9647d7fedc744" providerId="Windows Live" clId="Web-{44DFAF43-191B-41F0-9992-ED7DF429AC5A}" dt="2021-05-20T00:34:59.616" v="96"/>
          <ac:spMkLst>
            <pc:docMk/>
            <pc:sldMk cId="128632686" sldId="256"/>
            <ac:spMk id="186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4:59.616" v="96"/>
          <ac:spMkLst>
            <pc:docMk/>
            <pc:sldMk cId="128632686" sldId="256"/>
            <ac:spMk id="187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34:59.616" v="96"/>
          <ac:spMkLst>
            <pc:docMk/>
            <pc:sldMk cId="128632686" sldId="256"/>
            <ac:spMk id="188" creationId="{AFF52CA6-0F1C-4393-B3A6-930C4BA72F7C}"/>
          </ac:spMkLst>
        </pc:spChg>
        <pc:spChg chg="add del">
          <ac:chgData name="Sana Ammar" userId="f0d9647d7fedc744" providerId="Windows Live" clId="Web-{44DFAF43-191B-41F0-9992-ED7DF429AC5A}" dt="2021-05-20T00:35:02.334" v="98"/>
          <ac:spMkLst>
            <pc:docMk/>
            <pc:sldMk cId="128632686" sldId="256"/>
            <ac:spMk id="190" creationId="{055BEBF3-DFCD-47AA-B145-ADA107FAA582}"/>
          </ac:spMkLst>
        </pc:spChg>
        <pc:spChg chg="add del">
          <ac:chgData name="Sana Ammar" userId="f0d9647d7fedc744" providerId="Windows Live" clId="Web-{44DFAF43-191B-41F0-9992-ED7DF429AC5A}" dt="2021-05-20T00:35:02.334" v="98"/>
          <ac:spMkLst>
            <pc:docMk/>
            <pc:sldMk cId="128632686" sldId="256"/>
            <ac:spMk id="191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5:15.335" v="100"/>
          <ac:spMkLst>
            <pc:docMk/>
            <pc:sldMk cId="128632686" sldId="256"/>
            <ac:spMk id="193" creationId="{0243ACB8-1242-4C4C-90AA-699258A11EAA}"/>
          </ac:spMkLst>
        </pc:spChg>
        <pc:spChg chg="add del">
          <ac:chgData name="Sana Ammar" userId="f0d9647d7fedc744" providerId="Windows Live" clId="Web-{44DFAF43-191B-41F0-9992-ED7DF429AC5A}" dt="2021-05-20T00:35:15.335" v="100"/>
          <ac:spMkLst>
            <pc:docMk/>
            <pc:sldMk cId="128632686" sldId="256"/>
            <ac:spMk id="194" creationId="{332DD9C8-F179-4CA2-992F-CD5C98BE7B94}"/>
          </ac:spMkLst>
        </pc:spChg>
        <pc:spChg chg="add del">
          <ac:chgData name="Sana Ammar" userId="f0d9647d7fedc744" providerId="Windows Live" clId="Web-{44DFAF43-191B-41F0-9992-ED7DF429AC5A}" dt="2021-05-20T00:35:15.335" v="100"/>
          <ac:spMkLst>
            <pc:docMk/>
            <pc:sldMk cId="128632686" sldId="256"/>
            <ac:spMk id="196" creationId="{3DE69FBD-090A-4ECB-B50F-4CFEA7C1049D}"/>
          </ac:spMkLst>
        </pc:spChg>
        <pc:spChg chg="add del">
          <ac:chgData name="Sana Ammar" userId="f0d9647d7fedc744" providerId="Windows Live" clId="Web-{44DFAF43-191B-41F0-9992-ED7DF429AC5A}" dt="2021-05-20T00:35:21.475" v="102"/>
          <ac:spMkLst>
            <pc:docMk/>
            <pc:sldMk cId="128632686" sldId="256"/>
            <ac:spMk id="197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5:28.835" v="104"/>
          <ac:spMkLst>
            <pc:docMk/>
            <pc:sldMk cId="128632686" sldId="256"/>
            <ac:spMk id="199" creationId="{055BEBF3-DFCD-47AA-B145-ADA107FAA582}"/>
          </ac:spMkLst>
        </pc:spChg>
        <pc:spChg chg="add del">
          <ac:chgData name="Sana Ammar" userId="f0d9647d7fedc744" providerId="Windows Live" clId="Web-{44DFAF43-191B-41F0-9992-ED7DF429AC5A}" dt="2021-05-20T00:35:28.835" v="104"/>
          <ac:spMkLst>
            <pc:docMk/>
            <pc:sldMk cId="128632686" sldId="256"/>
            <ac:spMk id="200" creationId="{40E0E787-6A3F-4579-9E73-AC9FBB0E3A45}"/>
          </ac:spMkLst>
        </pc:spChg>
        <pc:spChg chg="add del">
          <ac:chgData name="Sana Ammar" userId="f0d9647d7fedc744" providerId="Windows Live" clId="Web-{44DFAF43-191B-41F0-9992-ED7DF429AC5A}" dt="2021-05-20T00:35:39.788" v="107"/>
          <ac:spMkLst>
            <pc:docMk/>
            <pc:sldMk cId="128632686" sldId="256"/>
            <ac:spMk id="202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35:39.788" v="107"/>
          <ac:spMkLst>
            <pc:docMk/>
            <pc:sldMk cId="128632686" sldId="256"/>
            <ac:spMk id="203" creationId="{C12DD3F9-4713-4E44-B96D-EB8F31157F84}"/>
          </ac:spMkLst>
        </pc:spChg>
        <pc:spChg chg="add del">
          <ac:chgData name="Sana Ammar" userId="f0d9647d7fedc744" providerId="Windows Live" clId="Web-{44DFAF43-191B-41F0-9992-ED7DF429AC5A}" dt="2021-05-20T00:35:39.788" v="107"/>
          <ac:spMkLst>
            <pc:docMk/>
            <pc:sldMk cId="128632686" sldId="256"/>
            <ac:spMk id="204" creationId="{4A63FA5D-402E-473D-AF05-018BE28B22FD}"/>
          </ac:spMkLst>
        </pc:spChg>
        <pc:spChg chg="add del">
          <ac:chgData name="Sana Ammar" userId="f0d9647d7fedc744" providerId="Windows Live" clId="Web-{44DFAF43-191B-41F0-9992-ED7DF429AC5A}" dt="2021-05-20T00:43:16.539" v="171"/>
          <ac:spMkLst>
            <pc:docMk/>
            <pc:sldMk cId="128632686" sldId="256"/>
            <ac:spMk id="206" creationId="{E906F54D-04EF-4345-A564-7A7B57B6CEB3}"/>
          </ac:spMkLst>
        </pc:spChg>
        <pc:spChg chg="add del">
          <ac:chgData name="Sana Ammar" userId="f0d9647d7fedc744" providerId="Windows Live" clId="Web-{44DFAF43-191B-41F0-9992-ED7DF429AC5A}" dt="2021-05-20T00:43:16.539" v="171"/>
          <ac:spMkLst>
            <pc:docMk/>
            <pc:sldMk cId="128632686" sldId="256"/>
            <ac:spMk id="207" creationId="{81F4B508-392E-4667-83AA-A5F897905A25}"/>
          </ac:spMkLst>
        </pc:spChg>
        <pc:spChg chg="add del">
          <ac:chgData name="Sana Ammar" userId="f0d9647d7fedc744" providerId="Windows Live" clId="Web-{44DFAF43-191B-41F0-9992-ED7DF429AC5A}" dt="2021-05-20T00:43:16.539" v="171"/>
          <ac:spMkLst>
            <pc:docMk/>
            <pc:sldMk cId="128632686" sldId="256"/>
            <ac:spMk id="208" creationId="{4A63FA5D-402E-473D-AF05-018BE28B22FD}"/>
          </ac:spMkLst>
        </pc:spChg>
        <pc:grpChg chg="add del">
          <ac:chgData name="Sana Ammar" userId="f0d9647d7fedc744" providerId="Windows Live" clId="Web-{44DFAF43-191B-41F0-9992-ED7DF429AC5A}" dt="2021-05-20T00:27:06.324" v="3"/>
          <ac:grpSpMkLst>
            <pc:docMk/>
            <pc:sldMk cId="128632686" sldId="256"/>
            <ac:grpSpMk id="7" creationId="{F99A87B6-0764-47AD-BF24-B54A16F9445B}"/>
          </ac:grpSpMkLst>
        </pc:grpChg>
        <pc:grpChg chg="add del">
          <ac:chgData name="Sana Ammar" userId="f0d9647d7fedc744" providerId="Windows Live" clId="Web-{44DFAF43-191B-41F0-9992-ED7DF429AC5A}" dt="2021-05-20T00:27:13.480" v="5"/>
          <ac:grpSpMkLst>
            <pc:docMk/>
            <pc:sldMk cId="128632686" sldId="256"/>
            <ac:grpSpMk id="21" creationId="{3914D2BD-3C47-433D-81FE-DC6C39595F0E}"/>
          </ac:grpSpMkLst>
        </pc:grpChg>
        <pc:grpChg chg="add del">
          <ac:chgData name="Sana Ammar" userId="f0d9647d7fedc744" providerId="Windows Live" clId="Web-{44DFAF43-191B-41F0-9992-ED7DF429AC5A}" dt="2021-05-20T00:27:06.324" v="3"/>
          <ac:grpSpMkLst>
            <pc:docMk/>
            <pc:sldMk cId="128632686" sldId="256"/>
            <ac:grpSpMk id="23" creationId="{5C0E6139-8A19-4905-87E2-E547D7B7F1AF}"/>
          </ac:grpSpMkLst>
        </pc:grpChg>
        <pc:grpChg chg="add del">
          <ac:chgData name="Sana Ammar" userId="f0d9647d7fedc744" providerId="Windows Live" clId="Web-{44DFAF43-191B-41F0-9992-ED7DF429AC5A}" dt="2021-05-20T00:27:06.324" v="3"/>
          <ac:grpSpMkLst>
            <pc:docMk/>
            <pc:sldMk cId="128632686" sldId="256"/>
            <ac:grpSpMk id="27" creationId="{EE8A2E90-75F0-4F59-AE03-FE737F410E1A}"/>
          </ac:grpSpMkLst>
        </pc:grpChg>
        <pc:grpChg chg="add del">
          <ac:chgData name="Sana Ammar" userId="f0d9647d7fedc744" providerId="Windows Live" clId="Web-{44DFAF43-191B-41F0-9992-ED7DF429AC5A}" dt="2021-05-20T00:28:25.825" v="19"/>
          <ac:grpSpMkLst>
            <pc:docMk/>
            <pc:sldMk cId="128632686" sldId="256"/>
            <ac:grpSpMk id="49" creationId="{3914D2BD-3C47-433D-81FE-DC6C39595F0E}"/>
          </ac:grpSpMkLst>
        </pc:grpChg>
        <pc:grpChg chg="add del">
          <ac:chgData name="Sana Ammar" userId="f0d9647d7fedc744" providerId="Windows Live" clId="Web-{44DFAF43-191B-41F0-9992-ED7DF429AC5A}" dt="2021-05-20T00:29:04.951" v="27"/>
          <ac:grpSpMkLst>
            <pc:docMk/>
            <pc:sldMk cId="128632686" sldId="256"/>
            <ac:grpSpMk id="68" creationId="{7A93B028-F8F4-4F84-98D7-2779E4D8B9B4}"/>
          </ac:grpSpMkLst>
        </pc:grpChg>
        <pc:grpChg chg="add del">
          <ac:chgData name="Sana Ammar" userId="f0d9647d7fedc744" providerId="Windows Live" clId="Web-{44DFAF43-191B-41F0-9992-ED7DF429AC5A}" dt="2021-05-20T00:29:04.951" v="27"/>
          <ac:grpSpMkLst>
            <pc:docMk/>
            <pc:sldMk cId="128632686" sldId="256"/>
            <ac:grpSpMk id="78" creationId="{5C0E6139-8A19-4905-87E2-E547D7B7F1AF}"/>
          </ac:grpSpMkLst>
        </pc:grpChg>
        <pc:grpChg chg="add del">
          <ac:chgData name="Sana Ammar" userId="f0d9647d7fedc744" providerId="Windows Live" clId="Web-{44DFAF43-191B-41F0-9992-ED7DF429AC5A}" dt="2021-05-20T00:29:04.951" v="27"/>
          <ac:grpSpMkLst>
            <pc:docMk/>
            <pc:sldMk cId="128632686" sldId="256"/>
            <ac:grpSpMk id="81" creationId="{F7513226-C6E6-4885-A42A-D6411FF01805}"/>
          </ac:grpSpMkLst>
        </pc:grpChg>
        <pc:grpChg chg="add del">
          <ac:chgData name="Sana Ammar" userId="f0d9647d7fedc744" providerId="Windows Live" clId="Web-{44DFAF43-191B-41F0-9992-ED7DF429AC5A}" dt="2021-05-20T00:30:08.890" v="41"/>
          <ac:grpSpMkLst>
            <pc:docMk/>
            <pc:sldMk cId="128632686" sldId="256"/>
            <ac:grpSpMk id="98" creationId="{91108A0F-8C78-4294-B028-9F09581FC0A3}"/>
          </ac:grpSpMkLst>
        </pc:grpChg>
        <pc:picChg chg="add del">
          <ac:chgData name="Sana Ammar" userId="f0d9647d7fedc744" providerId="Windows Live" clId="Web-{44DFAF43-191B-41F0-9992-ED7DF429AC5A}" dt="2021-05-20T00:26:39.807" v="1"/>
          <ac:picMkLst>
            <pc:docMk/>
            <pc:sldMk cId="128632686" sldId="256"/>
            <ac:picMk id="4" creationId="{2CEB8CD7-E4D0-4B58-8AAA-30563087B857}"/>
          </ac:picMkLst>
        </pc:picChg>
        <pc:picChg chg="add del">
          <ac:chgData name="Sana Ammar" userId="f0d9647d7fedc744" providerId="Windows Live" clId="Web-{44DFAF43-191B-41F0-9992-ED7DF429AC5A}" dt="2021-05-20T00:27:06.324" v="3"/>
          <ac:picMkLst>
            <pc:docMk/>
            <pc:sldMk cId="128632686" sldId="256"/>
            <ac:picMk id="12" creationId="{09DA9371-DFBC-46B7-A4A4-FBF0CF1F39AC}"/>
          </ac:picMkLst>
        </pc:picChg>
        <pc:picChg chg="add del">
          <ac:chgData name="Sana Ammar" userId="f0d9647d7fedc744" providerId="Windows Live" clId="Web-{44DFAF43-191B-41F0-9992-ED7DF429AC5A}" dt="2021-05-20T00:27:21.230" v="7"/>
          <ac:picMkLst>
            <pc:docMk/>
            <pc:sldMk cId="128632686" sldId="256"/>
            <ac:picMk id="18" creationId="{82679AF8-750B-4279-BECF-65254D90AB64}"/>
          </ac:picMkLst>
        </pc:picChg>
        <pc:picChg chg="add del">
          <ac:chgData name="Sana Ammar" userId="f0d9647d7fedc744" providerId="Windows Live" clId="Web-{44DFAF43-191B-41F0-9992-ED7DF429AC5A}" dt="2021-05-20T00:27:13.480" v="5"/>
          <ac:picMkLst>
            <pc:docMk/>
            <pc:sldMk cId="128632686" sldId="256"/>
            <ac:picMk id="20" creationId="{FD1B96BA-E323-4954-9310-CEC3278D4743}"/>
          </ac:picMkLst>
        </pc:picChg>
        <pc:picChg chg="add del">
          <ac:chgData name="Sana Ammar" userId="f0d9647d7fedc744" providerId="Windows Live" clId="Web-{44DFAF43-191B-41F0-9992-ED7DF429AC5A}" dt="2021-05-20T00:27:24.496" v="9"/>
          <ac:picMkLst>
            <pc:docMk/>
            <pc:sldMk cId="128632686" sldId="256"/>
            <ac:picMk id="24" creationId="{D719F084-DB6C-4C7D-B203-BEEFE385A4E8}"/>
          </ac:picMkLst>
        </pc:picChg>
        <pc:picChg chg="add del">
          <ac:chgData name="Sana Ammar" userId="f0d9647d7fedc744" providerId="Windows Live" clId="Web-{44DFAF43-191B-41F0-9992-ED7DF429AC5A}" dt="2021-05-20T00:27:34.168" v="11"/>
          <ac:picMkLst>
            <pc:docMk/>
            <pc:sldMk cId="128632686" sldId="256"/>
            <ac:picMk id="29" creationId="{80D22193-0CAE-4202-A681-0210974C6AB5}"/>
          </ac:picMkLst>
        </pc:picChg>
        <pc:picChg chg="add del">
          <ac:chgData name="Sana Ammar" userId="f0d9647d7fedc744" providerId="Windows Live" clId="Web-{44DFAF43-191B-41F0-9992-ED7DF429AC5A}" dt="2021-05-20T00:27:37.293" v="13"/>
          <ac:picMkLst>
            <pc:docMk/>
            <pc:sldMk cId="128632686" sldId="256"/>
            <ac:picMk id="33" creationId="{B50C089E-CB22-42CA-B378-5E5B712F697C}"/>
          </ac:picMkLst>
        </pc:picChg>
        <pc:picChg chg="add del">
          <ac:chgData name="Sana Ammar" userId="f0d9647d7fedc744" providerId="Windows Live" clId="Web-{44DFAF43-191B-41F0-9992-ED7DF429AC5A}" dt="2021-05-20T00:27:48.262" v="15"/>
          <ac:picMkLst>
            <pc:docMk/>
            <pc:sldMk cId="128632686" sldId="256"/>
            <ac:picMk id="38" creationId="{69BCFAC0-2C4C-4766-A1A2-B45B679C4576}"/>
          </ac:picMkLst>
        </pc:picChg>
        <pc:picChg chg="add del">
          <ac:chgData name="Sana Ammar" userId="f0d9647d7fedc744" providerId="Windows Live" clId="Web-{44DFAF43-191B-41F0-9992-ED7DF429AC5A}" dt="2021-05-20T00:28:10.966" v="17"/>
          <ac:picMkLst>
            <pc:docMk/>
            <pc:sldMk cId="128632686" sldId="256"/>
            <ac:picMk id="44" creationId="{82679AF8-750B-4279-BECF-65254D90AB64}"/>
          </ac:picMkLst>
        </pc:picChg>
        <pc:picChg chg="add del">
          <ac:chgData name="Sana Ammar" userId="f0d9647d7fedc744" providerId="Windows Live" clId="Web-{44DFAF43-191B-41F0-9992-ED7DF429AC5A}" dt="2021-05-20T00:28:25.825" v="19"/>
          <ac:picMkLst>
            <pc:docMk/>
            <pc:sldMk cId="128632686" sldId="256"/>
            <ac:picMk id="48" creationId="{FD1B96BA-E323-4954-9310-CEC3278D4743}"/>
          </ac:picMkLst>
        </pc:picChg>
        <pc:picChg chg="add del">
          <ac:chgData name="Sana Ammar" userId="f0d9647d7fedc744" providerId="Windows Live" clId="Web-{44DFAF43-191B-41F0-9992-ED7DF429AC5A}" dt="2021-05-20T00:28:40.779" v="21"/>
          <ac:picMkLst>
            <pc:docMk/>
            <pc:sldMk cId="128632686" sldId="256"/>
            <ac:picMk id="51" creationId="{2CEB8CD7-E4D0-4B58-8AAA-30563087B857}"/>
          </ac:picMkLst>
        </pc:picChg>
        <pc:picChg chg="add del">
          <ac:chgData name="Sana Ammar" userId="f0d9647d7fedc744" providerId="Windows Live" clId="Web-{44DFAF43-191B-41F0-9992-ED7DF429AC5A}" dt="2021-05-20T00:28:45.607" v="23"/>
          <ac:picMkLst>
            <pc:docMk/>
            <pc:sldMk cId="128632686" sldId="256"/>
            <ac:picMk id="57" creationId="{2DB727AD-849A-4958-9662-83639E4E4E61}"/>
          </ac:picMkLst>
        </pc:picChg>
        <pc:picChg chg="add del">
          <ac:chgData name="Sana Ammar" userId="f0d9647d7fedc744" providerId="Windows Live" clId="Web-{44DFAF43-191B-41F0-9992-ED7DF429AC5A}" dt="2021-05-20T00:29:00.670" v="25"/>
          <ac:picMkLst>
            <pc:docMk/>
            <pc:sldMk cId="128632686" sldId="256"/>
            <ac:picMk id="64" creationId="{6F294FC5-0FE6-4D6E-AA98-B76D27D85B32}"/>
          </ac:picMkLst>
        </pc:picChg>
        <pc:picChg chg="add del">
          <ac:chgData name="Sana Ammar" userId="f0d9647d7fedc744" providerId="Windows Live" clId="Web-{44DFAF43-191B-41F0-9992-ED7DF429AC5A}" dt="2021-05-20T00:29:14.545" v="29"/>
          <ac:picMkLst>
            <pc:docMk/>
            <pc:sldMk cId="128632686" sldId="256"/>
            <ac:picMk id="73" creationId="{3F337025-2F6E-4748-A6C7-2296C4230201}"/>
          </ac:picMkLst>
        </pc:picChg>
        <pc:picChg chg="add del">
          <ac:chgData name="Sana Ammar" userId="f0d9647d7fedc744" providerId="Windows Live" clId="Web-{44DFAF43-191B-41F0-9992-ED7DF429AC5A}" dt="2021-05-20T00:29:26.092" v="31"/>
          <ac:picMkLst>
            <pc:docMk/>
            <pc:sldMk cId="128632686" sldId="256"/>
            <ac:picMk id="76" creationId="{4AEB32FD-296C-4090-A1D0-AFC890CBA9EF}"/>
          </ac:picMkLst>
        </pc:picChg>
        <pc:picChg chg="add del">
          <ac:chgData name="Sana Ammar" userId="f0d9647d7fedc744" providerId="Windows Live" clId="Web-{44DFAF43-191B-41F0-9992-ED7DF429AC5A}" dt="2021-05-20T00:29:04.951" v="27"/>
          <ac:picMkLst>
            <pc:docMk/>
            <pc:sldMk cId="128632686" sldId="256"/>
            <ac:picMk id="77" creationId="{AA4AAE08-2EAA-4A0F-87F7-3F55ABDBD064}"/>
          </ac:picMkLst>
        </pc:picChg>
        <pc:picChg chg="add del">
          <ac:chgData name="Sana Ammar" userId="f0d9647d7fedc744" providerId="Windows Live" clId="Web-{44DFAF43-191B-41F0-9992-ED7DF429AC5A}" dt="2021-05-20T00:29:29.421" v="33"/>
          <ac:picMkLst>
            <pc:docMk/>
            <pc:sldMk cId="128632686" sldId="256"/>
            <ac:picMk id="83" creationId="{D6D9583D-61BA-4072-BCC5-9A46B315DE43}"/>
          </ac:picMkLst>
        </pc:picChg>
        <pc:picChg chg="add del">
          <ac:chgData name="Sana Ammar" userId="f0d9647d7fedc744" providerId="Windows Live" clId="Web-{44DFAF43-191B-41F0-9992-ED7DF429AC5A}" dt="2021-05-20T00:29:48.062" v="35"/>
          <ac:picMkLst>
            <pc:docMk/>
            <pc:sldMk cId="128632686" sldId="256"/>
            <ac:picMk id="87" creationId="{CE1CD6F9-5281-4403-AC7F-DC3BE6659918}"/>
          </ac:picMkLst>
        </pc:picChg>
        <pc:picChg chg="add del">
          <ac:chgData name="Sana Ammar" userId="f0d9647d7fedc744" providerId="Windows Live" clId="Web-{44DFAF43-191B-41F0-9992-ED7DF429AC5A}" dt="2021-05-20T00:29:55.343" v="37"/>
          <ac:picMkLst>
            <pc:docMk/>
            <pc:sldMk cId="128632686" sldId="256"/>
            <ac:picMk id="90" creationId="{4AEB32FD-296C-4090-A1D0-AFC890CBA9EF}"/>
          </ac:picMkLst>
        </pc:picChg>
        <pc:picChg chg="add del">
          <ac:chgData name="Sana Ammar" userId="f0d9647d7fedc744" providerId="Windows Live" clId="Web-{44DFAF43-191B-41F0-9992-ED7DF429AC5A}" dt="2021-05-20T00:30:02.625" v="39"/>
          <ac:picMkLst>
            <pc:docMk/>
            <pc:sldMk cId="128632686" sldId="256"/>
            <ac:picMk id="94" creationId="{E775D183-3170-46E6-BE1C-84258A50A770}"/>
          </ac:picMkLst>
        </pc:picChg>
        <pc:picChg chg="add del">
          <ac:chgData name="Sana Ammar" userId="f0d9647d7fedc744" providerId="Windows Live" clId="Web-{44DFAF43-191B-41F0-9992-ED7DF429AC5A}" dt="2021-05-20T00:30:08.890" v="41"/>
          <ac:picMkLst>
            <pc:docMk/>
            <pc:sldMk cId="128632686" sldId="256"/>
            <ac:picMk id="96" creationId="{21650956-C6DA-4D8E-B6D4-1344777EF031}"/>
          </ac:picMkLst>
        </pc:picChg>
        <pc:picChg chg="add del mod ord">
          <ac:chgData name="Sana Ammar" userId="f0d9647d7fedc744" providerId="Windows Live" clId="Web-{44DFAF43-191B-41F0-9992-ED7DF429AC5A}" dt="2021-05-20T00:47:34.332" v="204"/>
          <ac:picMkLst>
            <pc:docMk/>
            <pc:sldMk cId="128632686" sldId="256"/>
            <ac:picMk id="100" creationId="{80D22193-0CAE-4202-A681-0210974C6AB5}"/>
          </ac:picMkLst>
        </pc:picChg>
        <pc:picChg chg="add mod ord">
          <ac:chgData name="Sana Ammar" userId="f0d9647d7fedc744" providerId="Windows Live" clId="Web-{44DFAF43-191B-41F0-9992-ED7DF429AC5A}" dt="2021-05-20T00:35:39.804" v="108"/>
          <ac:picMkLst>
            <pc:docMk/>
            <pc:sldMk cId="128632686" sldId="256"/>
            <ac:picMk id="129" creationId="{1C1FF6AA-6B2E-4153-9209-8F3921D3EE76}"/>
          </ac:picMkLst>
        </pc:picChg>
        <pc:picChg chg="add del mod ord">
          <ac:chgData name="Sana Ammar" userId="f0d9647d7fedc744" providerId="Windows Live" clId="Web-{44DFAF43-191B-41F0-9992-ED7DF429AC5A}" dt="2021-05-20T00:47:41.129" v="205"/>
          <ac:picMkLst>
            <pc:docMk/>
            <pc:sldMk cId="128632686" sldId="256"/>
            <ac:picMk id="130" creationId="{93FD8887-27D3-4426-BC44-847DA5389FBA}"/>
          </ac:picMkLst>
        </pc:picChg>
        <pc:cxnChg chg="add del">
          <ac:chgData name="Sana Ammar" userId="f0d9647d7fedc744" providerId="Windows Live" clId="Web-{44DFAF43-191B-41F0-9992-ED7DF429AC5A}" dt="2021-05-20T00:27:21.230" v="7"/>
          <ac:cxnSpMkLst>
            <pc:docMk/>
            <pc:sldMk cId="128632686" sldId="256"/>
            <ac:cxnSpMk id="19" creationId="{F0CE0765-E93C-4D37-9D5F-D464EFB10FA7}"/>
          </ac:cxnSpMkLst>
        </pc:cxnChg>
        <pc:cxnChg chg="add del">
          <ac:chgData name="Sana Ammar" userId="f0d9647d7fedc744" providerId="Windows Live" clId="Web-{44DFAF43-191B-41F0-9992-ED7DF429AC5A}" dt="2021-05-20T00:27:34.168" v="11"/>
          <ac:cxnSpMkLst>
            <pc:docMk/>
            <pc:sldMk cId="128632686" sldId="256"/>
            <ac:cxnSpMk id="31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27:48.262" v="15"/>
          <ac:cxnSpMkLst>
            <pc:docMk/>
            <pc:sldMk cId="128632686" sldId="256"/>
            <ac:cxnSpMk id="40" creationId="{64C0A835-9AC9-4D0F-A529-BE4789E126C4}"/>
          </ac:cxnSpMkLst>
        </pc:cxnChg>
        <pc:cxnChg chg="add del">
          <ac:chgData name="Sana Ammar" userId="f0d9647d7fedc744" providerId="Windows Live" clId="Web-{44DFAF43-191B-41F0-9992-ED7DF429AC5A}" dt="2021-05-20T00:27:48.262" v="15"/>
          <ac:cxnSpMkLst>
            <pc:docMk/>
            <pc:sldMk cId="128632686" sldId="256"/>
            <ac:cxnSpMk id="41" creationId="{7CF67ECC-797A-4CA0-87E3-36046649860E}"/>
          </ac:cxnSpMkLst>
        </pc:cxnChg>
        <pc:cxnChg chg="add del">
          <ac:chgData name="Sana Ammar" userId="f0d9647d7fedc744" providerId="Windows Live" clId="Web-{44DFAF43-191B-41F0-9992-ED7DF429AC5A}" dt="2021-05-20T00:28:10.966" v="17"/>
          <ac:cxnSpMkLst>
            <pc:docMk/>
            <pc:sldMk cId="128632686" sldId="256"/>
            <ac:cxnSpMk id="45" creationId="{F0CE0765-E93C-4D37-9D5F-D464EFB10FA7}"/>
          </ac:cxnSpMkLst>
        </pc:cxnChg>
        <pc:cxnChg chg="add del">
          <ac:chgData name="Sana Ammar" userId="f0d9647d7fedc744" providerId="Windows Live" clId="Web-{44DFAF43-191B-41F0-9992-ED7DF429AC5A}" dt="2021-05-20T00:29:26.092" v="31"/>
          <ac:cxnSpMkLst>
            <pc:docMk/>
            <pc:sldMk cId="128632686" sldId="256"/>
            <ac:cxnSpMk id="79" creationId="{326FE4BA-3BD1-4AB3-A3EB-39FF16D96403}"/>
          </ac:cxnSpMkLst>
        </pc:cxnChg>
        <pc:cxnChg chg="add del mod">
          <ac:chgData name="Sana Ammar" userId="f0d9647d7fedc744" providerId="Windows Live" clId="Web-{44DFAF43-191B-41F0-9992-ED7DF429AC5A}" dt="2021-05-20T00:29:26.092" v="31"/>
          <ac:cxnSpMkLst>
            <pc:docMk/>
            <pc:sldMk cId="128632686" sldId="256"/>
            <ac:cxnSpMk id="80" creationId="{CBD85EF3-E980-4EF9-BF91-C0540D302A95}"/>
          </ac:cxnSpMkLst>
        </pc:cxnChg>
        <pc:cxnChg chg="add del">
          <ac:chgData name="Sana Ammar" userId="f0d9647d7fedc744" providerId="Windows Live" clId="Web-{44DFAF43-191B-41F0-9992-ED7DF429AC5A}" dt="2021-05-20T00:29:29.421" v="33"/>
          <ac:cxnSpMkLst>
            <pc:docMk/>
            <pc:sldMk cId="128632686" sldId="256"/>
            <ac:cxnSpMk id="84" creationId="{9E7C23BC-DAA6-40E1-8166-B8C4439D1430}"/>
          </ac:cxnSpMkLst>
        </pc:cxnChg>
        <pc:cxnChg chg="add del">
          <ac:chgData name="Sana Ammar" userId="f0d9647d7fedc744" providerId="Windows Live" clId="Web-{44DFAF43-191B-41F0-9992-ED7DF429AC5A}" dt="2021-05-20T00:29:48.062" v="35"/>
          <ac:cxnSpMkLst>
            <pc:docMk/>
            <pc:sldMk cId="128632686" sldId="256"/>
            <ac:cxnSpMk id="86" creationId="{B9EB6DAA-2F0C-43D5-A577-15D5D2C4E3F5}"/>
          </ac:cxnSpMkLst>
        </pc:cxnChg>
        <pc:cxnChg chg="add del">
          <ac:chgData name="Sana Ammar" userId="f0d9647d7fedc744" providerId="Windows Live" clId="Web-{44DFAF43-191B-41F0-9992-ED7DF429AC5A}" dt="2021-05-20T00:29:55.343" v="37"/>
          <ac:cxnSpMkLst>
            <pc:docMk/>
            <pc:sldMk cId="128632686" sldId="256"/>
            <ac:cxnSpMk id="91" creationId="{326FE4BA-3BD1-4AB3-A3EB-39FF16D96403}"/>
          </ac:cxnSpMkLst>
        </pc:cxnChg>
        <pc:cxnChg chg="add del mod">
          <ac:chgData name="Sana Ammar" userId="f0d9647d7fedc744" providerId="Windows Live" clId="Web-{44DFAF43-191B-41F0-9992-ED7DF429AC5A}" dt="2021-05-20T00:29:55.343" v="37"/>
          <ac:cxnSpMkLst>
            <pc:docMk/>
            <pc:sldMk cId="128632686" sldId="256"/>
            <ac:cxnSpMk id="92" creationId="{CBD85EF3-E980-4EF9-BF91-C0540D302A95}"/>
          </ac:cxnSpMkLst>
        </pc:cxnChg>
        <pc:cxnChg chg="add del">
          <ac:chgData name="Sana Ammar" userId="f0d9647d7fedc744" providerId="Windows Live" clId="Web-{44DFAF43-191B-41F0-9992-ED7DF429AC5A}" dt="2021-05-20T00:35:39.804" v="108"/>
          <ac:cxnSpMkLst>
            <pc:docMk/>
            <pc:sldMk cId="128632686" sldId="256"/>
            <ac:cxnSpMk id="102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32:08.080" v="52"/>
          <ac:cxnSpMkLst>
            <pc:docMk/>
            <pc:sldMk cId="128632686" sldId="256"/>
            <ac:cxnSpMk id="136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1:59.612" v="50"/>
          <ac:cxnSpMkLst>
            <pc:docMk/>
            <pc:sldMk cId="128632686" sldId="256"/>
            <ac:cxnSpMk id="141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2:39.425" v="54"/>
          <ac:cxnSpMkLst>
            <pc:docMk/>
            <pc:sldMk cId="128632686" sldId="256"/>
            <ac:cxnSpMk id="143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3:47.973" v="68"/>
          <ac:cxnSpMkLst>
            <pc:docMk/>
            <pc:sldMk cId="128632686" sldId="256"/>
            <ac:cxnSpMk id="146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33:54.458" v="70"/>
          <ac:cxnSpMkLst>
            <pc:docMk/>
            <pc:sldMk cId="128632686" sldId="256"/>
            <ac:cxnSpMk id="150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4:01.864" v="72"/>
          <ac:cxnSpMkLst>
            <pc:docMk/>
            <pc:sldMk cId="128632686" sldId="256"/>
            <ac:cxnSpMk id="152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05.708" v="74"/>
          <ac:cxnSpMkLst>
            <pc:docMk/>
            <pc:sldMk cId="128632686" sldId="256"/>
            <ac:cxnSpMk id="155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34:08.536" v="76"/>
          <ac:cxnSpMkLst>
            <pc:docMk/>
            <pc:sldMk cId="128632686" sldId="256"/>
            <ac:cxnSpMk id="157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11.677" v="78"/>
          <ac:cxnSpMkLst>
            <pc:docMk/>
            <pc:sldMk cId="128632686" sldId="256"/>
            <ac:cxnSpMk id="161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4:16.865" v="80"/>
          <ac:cxnSpMkLst>
            <pc:docMk/>
            <pc:sldMk cId="128632686" sldId="256"/>
            <ac:cxnSpMk id="163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19.677" v="82"/>
          <ac:cxnSpMkLst>
            <pc:docMk/>
            <pc:sldMk cId="128632686" sldId="256"/>
            <ac:cxnSpMk id="167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4:26.068" v="84"/>
          <ac:cxnSpMkLst>
            <pc:docMk/>
            <pc:sldMk cId="128632686" sldId="256"/>
            <ac:cxnSpMk id="169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29.256" v="86"/>
          <ac:cxnSpMkLst>
            <pc:docMk/>
            <pc:sldMk cId="128632686" sldId="256"/>
            <ac:cxnSpMk id="173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38.990" v="88"/>
          <ac:cxnSpMkLst>
            <pc:docMk/>
            <pc:sldMk cId="128632686" sldId="256"/>
            <ac:cxnSpMk id="175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4:46.022" v="90"/>
          <ac:cxnSpMkLst>
            <pc:docMk/>
            <pc:sldMk cId="128632686" sldId="256"/>
            <ac:cxnSpMk id="178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34:49.022" v="92"/>
          <ac:cxnSpMkLst>
            <pc:docMk/>
            <pc:sldMk cId="128632686" sldId="256"/>
            <ac:cxnSpMk id="181" creationId="{414C5C93-B9E9-4392-ADCF-ABF21209DD56}"/>
          </ac:cxnSpMkLst>
        </pc:cxnChg>
        <pc:cxnChg chg="add del">
          <ac:chgData name="Sana Ammar" userId="f0d9647d7fedc744" providerId="Windows Live" clId="Web-{44DFAF43-191B-41F0-9992-ED7DF429AC5A}" dt="2021-05-20T00:34:56.491" v="94"/>
          <ac:cxnSpMkLst>
            <pc:docMk/>
            <pc:sldMk cId="128632686" sldId="256"/>
            <ac:cxnSpMk id="184" creationId="{8562FDE5-AF1D-419E-954D-34CD4096CB30}"/>
          </ac:cxnSpMkLst>
        </pc:cxnChg>
        <pc:cxnChg chg="add del">
          <ac:chgData name="Sana Ammar" userId="f0d9647d7fedc744" providerId="Windows Live" clId="Web-{44DFAF43-191B-41F0-9992-ED7DF429AC5A}" dt="2021-05-20T00:34:59.616" v="96"/>
          <ac:cxnSpMkLst>
            <pc:docMk/>
            <pc:sldMk cId="128632686" sldId="256"/>
            <ac:cxnSpMk id="189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35:02.334" v="98"/>
          <ac:cxnSpMkLst>
            <pc:docMk/>
            <pc:sldMk cId="128632686" sldId="256"/>
            <ac:cxnSpMk id="192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5:15.335" v="100"/>
          <ac:cxnSpMkLst>
            <pc:docMk/>
            <pc:sldMk cId="128632686" sldId="256"/>
            <ac:cxnSpMk id="195" creationId="{8562FDE5-AF1D-419E-954D-34CD4096CB30}"/>
          </ac:cxnSpMkLst>
        </pc:cxnChg>
        <pc:cxnChg chg="add del">
          <ac:chgData name="Sana Ammar" userId="f0d9647d7fedc744" providerId="Windows Live" clId="Web-{44DFAF43-191B-41F0-9992-ED7DF429AC5A}" dt="2021-05-20T00:35:21.475" v="102"/>
          <ac:cxnSpMkLst>
            <pc:docMk/>
            <pc:sldMk cId="128632686" sldId="256"/>
            <ac:cxnSpMk id="198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5:28.835" v="104"/>
          <ac:cxnSpMkLst>
            <pc:docMk/>
            <pc:sldMk cId="128632686" sldId="256"/>
            <ac:cxnSpMk id="201" creationId="{651B3B56-501F-42FF-8534-28EF7857BD40}"/>
          </ac:cxnSpMkLst>
        </pc:cxnChg>
        <pc:cxnChg chg="add del">
          <ac:chgData name="Sana Ammar" userId="f0d9647d7fedc744" providerId="Windows Live" clId="Web-{44DFAF43-191B-41F0-9992-ED7DF429AC5A}" dt="2021-05-20T00:35:39.788" v="107"/>
          <ac:cxnSpMkLst>
            <pc:docMk/>
            <pc:sldMk cId="128632686" sldId="256"/>
            <ac:cxnSpMk id="205" creationId="{B20D3D82-8B25-4DD9-9924-4CEAD450CD21}"/>
          </ac:cxnSpMkLst>
        </pc:cxnChg>
        <pc:cxnChg chg="add del">
          <ac:chgData name="Sana Ammar" userId="f0d9647d7fedc744" providerId="Windows Live" clId="Web-{44DFAF43-191B-41F0-9992-ED7DF429AC5A}" dt="2021-05-20T00:43:16.539" v="171"/>
          <ac:cxnSpMkLst>
            <pc:docMk/>
            <pc:sldMk cId="128632686" sldId="256"/>
            <ac:cxnSpMk id="209" creationId="{B20D3D82-8B25-4DD9-9924-4CEAD450CD21}"/>
          </ac:cxnSpMkLst>
        </pc:cxnChg>
      </pc:sldChg>
      <pc:sldChg chg="new del">
        <pc:chgData name="Sana Ammar" userId="f0d9647d7fedc744" providerId="Windows Live" clId="Web-{44DFAF43-191B-41F0-9992-ED7DF429AC5A}" dt="2021-05-20T00:36:44.888" v="112"/>
        <pc:sldMkLst>
          <pc:docMk/>
          <pc:sldMk cId="2406918596" sldId="257"/>
        </pc:sldMkLst>
      </pc:sldChg>
      <pc:sldChg chg="addSp delSp modSp add mod replId setBg modClrScheme addAnim delAnim setClrOvrMap delDesignElem chgLayout">
        <pc:chgData name="Sana Ammar" userId="f0d9647d7fedc744" providerId="Windows Live" clId="Web-{44DFAF43-191B-41F0-9992-ED7DF429AC5A}" dt="2021-05-20T08:22:05.784" v="228"/>
        <pc:sldMkLst>
          <pc:docMk/>
          <pc:sldMk cId="3839173841" sldId="257"/>
        </pc:sldMkLst>
        <pc:spChg chg="add del mod">
          <ac:chgData name="Sana Ammar" userId="f0d9647d7fedc744" providerId="Windows Live" clId="Web-{44DFAF43-191B-41F0-9992-ED7DF429AC5A}" dt="2021-05-20T00:39:29.502" v="133"/>
          <ac:spMkLst>
            <pc:docMk/>
            <pc:sldMk cId="3839173841" sldId="257"/>
            <ac:spMk id="2" creationId="{EAF00D79-869C-4488-9024-FD8807F1DB2D}"/>
          </ac:spMkLst>
        </pc:spChg>
        <pc:spChg chg="mod ord">
          <ac:chgData name="Sana Ammar" userId="f0d9647d7fedc744" providerId="Windows Live" clId="Web-{44DFAF43-191B-41F0-9992-ED7DF429AC5A}" dt="2021-05-20T00:48:01.849" v="206"/>
          <ac:spMkLst>
            <pc:docMk/>
            <pc:sldMk cId="3839173841" sldId="257"/>
            <ac:spMk id="3" creationId="{00000000-0000-0000-0000-000000000000}"/>
          </ac:spMkLst>
        </pc:spChg>
        <pc:spChg chg="add del mod">
          <ac:chgData name="Sana Ammar" userId="f0d9647d7fedc744" providerId="Windows Live" clId="Web-{44DFAF43-191B-41F0-9992-ED7DF429AC5A}" dt="2021-05-20T08:20:56.642" v="210"/>
          <ac:spMkLst>
            <pc:docMk/>
            <pc:sldMk cId="3839173841" sldId="257"/>
            <ac:spMk id="4" creationId="{91641682-E5BC-405F-9D88-E38B9BDC2FC4}"/>
          </ac:spMkLst>
        </pc:spChg>
        <pc:spChg chg="add del mod">
          <ac:chgData name="Sana Ammar" userId="f0d9647d7fedc744" providerId="Windows Live" clId="Web-{44DFAF43-191B-41F0-9992-ED7DF429AC5A}" dt="2021-05-20T08:21:13.048" v="218"/>
          <ac:spMkLst>
            <pc:docMk/>
            <pc:sldMk cId="3839173841" sldId="257"/>
            <ac:spMk id="12" creationId="{DC0FEDB4-6512-4268-A0C1-E846B5B05BE7}"/>
          </ac:spMkLst>
        </pc:spChg>
        <pc:spChg chg="add del mod">
          <ac:chgData name="Sana Ammar" userId="f0d9647d7fedc744" providerId="Windows Live" clId="Web-{44DFAF43-191B-41F0-9992-ED7DF429AC5A}" dt="2021-05-20T08:21:11.017" v="215"/>
          <ac:spMkLst>
            <pc:docMk/>
            <pc:sldMk cId="3839173841" sldId="257"/>
            <ac:spMk id="13" creationId="{E92959B1-E050-4422-BE73-7A1BA04FDC76}"/>
          </ac:spMkLst>
        </pc:spChg>
        <pc:spChg chg="add del mod">
          <ac:chgData name="Sana Ammar" userId="f0d9647d7fedc744" providerId="Windows Live" clId="Web-{44DFAF43-191B-41F0-9992-ED7DF429AC5A}" dt="2021-05-20T08:21:10.205" v="214"/>
          <ac:spMkLst>
            <pc:docMk/>
            <pc:sldMk cId="3839173841" sldId="257"/>
            <ac:spMk id="14" creationId="{A1D441EC-D168-468C-AB62-9E171EAD5982}"/>
          </ac:spMkLst>
        </pc:spChg>
        <pc:spChg chg="add del mod">
          <ac:chgData name="Sana Ammar" userId="f0d9647d7fedc744" providerId="Windows Live" clId="Web-{44DFAF43-191B-41F0-9992-ED7DF429AC5A}" dt="2021-05-20T08:21:09.423" v="213"/>
          <ac:spMkLst>
            <pc:docMk/>
            <pc:sldMk cId="3839173841" sldId="257"/>
            <ac:spMk id="15" creationId="{FC547384-831D-4889-A4B3-A1EC2DA63970}"/>
          </ac:spMkLst>
        </pc:spChg>
        <pc:spChg chg="add del">
          <ac:chgData name="Sana Ammar" userId="f0d9647d7fedc744" providerId="Windows Live" clId="Web-{44DFAF43-191B-41F0-9992-ED7DF429AC5A}" dt="2021-05-20T00:46:47.331" v="200"/>
          <ac:spMkLst>
            <pc:docMk/>
            <pc:sldMk cId="3839173841" sldId="257"/>
            <ac:spMk id="70" creationId="{0ADFFC45-3DC9-4433-926F-043E879D9DFC}"/>
          </ac:spMkLst>
        </pc:spChg>
        <pc:spChg chg="add del">
          <ac:chgData name="Sana Ammar" userId="f0d9647d7fedc744" providerId="Windows Live" clId="Web-{44DFAF43-191B-41F0-9992-ED7DF429AC5A}" dt="2021-05-20T00:47:18.582" v="202"/>
          <ac:spMkLst>
            <pc:docMk/>
            <pc:sldMk cId="3839173841" sldId="257"/>
            <ac:spMk id="76" creationId="{1177F295-741F-4EFF-B0CA-BE69295ADA07}"/>
          </ac:spMkLst>
        </pc:spChg>
        <pc:spChg chg="add del">
          <ac:chgData name="Sana Ammar" userId="f0d9647d7fedc744" providerId="Windows Live" clId="Web-{44DFAF43-191B-41F0-9992-ED7DF429AC5A}" dt="2021-05-20T00:46:47.331" v="200"/>
          <ac:spMkLst>
            <pc:docMk/>
            <pc:sldMk cId="3839173841" sldId="257"/>
            <ac:spMk id="81" creationId="{69370F01-B8C9-4CE4-824C-92B2792E6ED0}"/>
          </ac:spMkLst>
        </pc:spChg>
        <pc:spChg chg="add del">
          <ac:chgData name="Sana Ammar" userId="f0d9647d7fedc744" providerId="Windows Live" clId="Web-{44DFAF43-191B-41F0-9992-ED7DF429AC5A}" dt="2021-05-20T00:47:18.582" v="202"/>
          <ac:spMkLst>
            <pc:docMk/>
            <pc:sldMk cId="3839173841" sldId="257"/>
            <ac:spMk id="131" creationId="{DD6BC9EB-F181-48AB-BCA2-3D1DB20D2D87}"/>
          </ac:spMkLst>
        </pc:spChg>
        <pc:spChg chg="add del">
          <ac:chgData name="Sana Ammar" userId="f0d9647d7fedc744" providerId="Windows Live" clId="Web-{44DFAF43-191B-41F0-9992-ED7DF429AC5A}" dt="2021-05-20T00:47:18.582" v="202"/>
          <ac:spMkLst>
            <pc:docMk/>
            <pc:sldMk cId="3839173841" sldId="257"/>
            <ac:spMk id="132" creationId="{D33AAA80-39DC-4020-9BFF-0718F35C7661}"/>
          </ac:spMkLst>
        </pc:spChg>
        <pc:spChg chg="del">
          <ac:chgData name="Sana Ammar" userId="f0d9647d7fedc744" providerId="Windows Live" clId="Web-{44DFAF43-191B-41F0-9992-ED7DF429AC5A}" dt="2021-05-20T00:43:16.539" v="171"/>
          <ac:spMkLst>
            <pc:docMk/>
            <pc:sldMk cId="3839173841" sldId="257"/>
            <ac:spMk id="206" creationId="{E906F54D-04EF-4345-A564-7A7B57B6CEB3}"/>
          </ac:spMkLst>
        </pc:spChg>
        <pc:spChg chg="del">
          <ac:chgData name="Sana Ammar" userId="f0d9647d7fedc744" providerId="Windows Live" clId="Web-{44DFAF43-191B-41F0-9992-ED7DF429AC5A}" dt="2021-05-20T00:43:16.539" v="171"/>
          <ac:spMkLst>
            <pc:docMk/>
            <pc:sldMk cId="3839173841" sldId="257"/>
            <ac:spMk id="207" creationId="{81F4B508-392E-4667-83AA-A5F897905A25}"/>
          </ac:spMkLst>
        </pc:spChg>
        <pc:spChg chg="del">
          <ac:chgData name="Sana Ammar" userId="f0d9647d7fedc744" providerId="Windows Live" clId="Web-{44DFAF43-191B-41F0-9992-ED7DF429AC5A}" dt="2021-05-20T00:43:16.539" v="171"/>
          <ac:spMkLst>
            <pc:docMk/>
            <pc:sldMk cId="3839173841" sldId="257"/>
            <ac:spMk id="208" creationId="{4A63FA5D-402E-473D-AF05-018BE28B22FD}"/>
          </ac:spMkLst>
        </pc:spChg>
        <pc:grpChg chg="add del">
          <ac:chgData name="Sana Ammar" userId="f0d9647d7fedc744" providerId="Windows Live" clId="Web-{44DFAF43-191B-41F0-9992-ED7DF429AC5A}" dt="2021-05-20T00:46:47.331" v="200"/>
          <ac:grpSpMkLst>
            <pc:docMk/>
            <pc:sldMk cId="3839173841" sldId="257"/>
            <ac:grpSpMk id="72" creationId="{B5F26A87-0610-435F-AA13-BD658385C9D9}"/>
          </ac:grpSpMkLst>
        </pc:grpChg>
        <pc:graphicFrameChg chg="add mod modGraphic">
          <ac:chgData name="Sana Ammar" userId="f0d9647d7fedc744" providerId="Windows Live" clId="Web-{44DFAF43-191B-41F0-9992-ED7DF429AC5A}" dt="2021-05-20T08:22:05.784" v="228"/>
          <ac:graphicFrameMkLst>
            <pc:docMk/>
            <pc:sldMk cId="3839173841" sldId="257"/>
            <ac:graphicFrameMk id="2" creationId="{4FED1E58-10DB-4354-B0CF-524A06A01BB2}"/>
          </ac:graphicFrameMkLst>
        </pc:graphicFrameChg>
        <pc:picChg chg="add del mod">
          <ac:chgData name="Sana Ammar" userId="f0d9647d7fedc744" providerId="Windows Live" clId="Web-{44DFAF43-191B-41F0-9992-ED7DF429AC5A}" dt="2021-05-20T00:44:08.821" v="175"/>
          <ac:picMkLst>
            <pc:docMk/>
            <pc:sldMk cId="3839173841" sldId="257"/>
            <ac:picMk id="100" creationId="{80D22193-0CAE-4202-A681-0210974C6AB5}"/>
          </ac:picMkLst>
        </pc:picChg>
        <pc:picChg chg="add del">
          <ac:chgData name="Sana Ammar" userId="f0d9647d7fedc744" providerId="Windows Live" clId="Web-{44DFAF43-191B-41F0-9992-ED7DF429AC5A}" dt="2021-05-20T00:37:53.906" v="122"/>
          <ac:picMkLst>
            <pc:docMk/>
            <pc:sldMk cId="3839173841" sldId="257"/>
            <ac:picMk id="130" creationId="{93FD8887-27D3-4426-BC44-847DA5389FBA}"/>
          </ac:picMkLst>
        </pc:picChg>
        <pc:cxnChg chg="add del">
          <ac:chgData name="Sana Ammar" userId="f0d9647d7fedc744" providerId="Windows Live" clId="Web-{44DFAF43-191B-41F0-9992-ED7DF429AC5A}" dt="2021-05-20T00:47:18.582" v="202"/>
          <ac:cxnSpMkLst>
            <pc:docMk/>
            <pc:sldMk cId="3839173841" sldId="257"/>
            <ac:cxnSpMk id="74" creationId="{C9C5D90B-7EE3-4D26-AB7D-A5A3A6E11203}"/>
          </ac:cxnSpMkLst>
        </pc:cxnChg>
        <pc:cxnChg chg="del">
          <ac:chgData name="Sana Ammar" userId="f0d9647d7fedc744" providerId="Windows Live" clId="Web-{44DFAF43-191B-41F0-9992-ED7DF429AC5A}" dt="2021-05-20T00:43:16.539" v="171"/>
          <ac:cxnSpMkLst>
            <pc:docMk/>
            <pc:sldMk cId="3839173841" sldId="257"/>
            <ac:cxnSpMk id="209" creationId="{B20D3D82-8B25-4DD9-9924-4CEAD450CD21}"/>
          </ac:cxnSpMkLst>
        </pc:cxnChg>
      </pc:sldChg>
      <pc:sldMasterChg chg="add del addSldLayout delSldLayout">
        <pc:chgData name="Sana Ammar" userId="f0d9647d7fedc744" providerId="Windows Live" clId="Web-{44DFAF43-191B-41F0-9992-ED7DF429AC5A}" dt="2021-05-20T00:30:08.953" v="42"/>
        <pc:sldMasterMkLst>
          <pc:docMk/>
          <pc:sldMasterMk cId="0" sldId="2147483648"/>
        </pc:sldMasterMkLst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ana Ammar" userId="f0d9647d7fedc744" providerId="Windows Live" clId="Web-{44DFAF43-191B-41F0-9992-ED7DF429AC5A}" dt="2021-05-20T00:30:08.953" v="4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replId addSldLayout delSldLayout">
        <pc:chgData name="Sana Ammar" userId="f0d9647d7fedc744" providerId="Windows Live" clId="Web-{44DFAF43-191B-41F0-9992-ED7DF429AC5A}" dt="2021-05-20T00:26:39.807" v="1"/>
        <pc:sldMasterMkLst>
          <pc:docMk/>
          <pc:sldMasterMk cId="1280292025" sldId="2147483660"/>
        </pc:sldMasterMkLst>
        <pc:sldLayoutChg chg="add del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1459907562" sldId="2147483661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3494380702" sldId="2147483662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1062225998" sldId="2147483663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4268540833" sldId="2147483664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4093161705" sldId="2147483665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2422658886" sldId="2147483666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3763092962" sldId="2147483667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3383095331" sldId="2147483668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244231977" sldId="2147483669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3654540" sldId="2147483670"/>
          </pc:sldLayoutMkLst>
        </pc:sldLayoutChg>
        <pc:sldLayoutChg chg="add del replId">
          <pc:chgData name="Sana Ammar" userId="f0d9647d7fedc744" providerId="Windows Live" clId="Web-{44DFAF43-191B-41F0-9992-ED7DF429AC5A}" dt="2021-05-20T00:26:39.807" v="1"/>
          <pc:sldLayoutMkLst>
            <pc:docMk/>
            <pc:sldMasterMk cId="1280292025" sldId="2147483660"/>
            <pc:sldLayoutMk cId="2150313733" sldId="2147483671"/>
          </pc:sldLayoutMkLst>
        </pc:sldLayoutChg>
      </pc:sldMasterChg>
      <pc:sldMasterChg chg="add del replId addSldLayout delSldLayout">
        <pc:chgData name="Sana Ammar" userId="f0d9647d7fedc744" providerId="Windows Live" clId="Web-{44DFAF43-191B-41F0-9992-ED7DF429AC5A}" dt="2021-05-20T00:27:48.262" v="15"/>
        <pc:sldMasterMkLst>
          <pc:docMk/>
          <pc:sldMasterMk cId="1757817522" sldId="2147483660"/>
        </pc:sldMasterMkLst>
        <pc:sldLayoutChg chg="add del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597054802" sldId="2147483661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1924012981" sldId="2147483662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2434472651" sldId="2147483663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34303202" sldId="2147483664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1308956272" sldId="2147483665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2246830074" sldId="2147483666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3334993727" sldId="2147483667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1447216369" sldId="2147483668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4213686698" sldId="2147483669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3545325048" sldId="2147483670"/>
          </pc:sldLayoutMkLst>
        </pc:sldLayoutChg>
        <pc:sldLayoutChg chg="add del replId">
          <pc:chgData name="Sana Ammar" userId="f0d9647d7fedc744" providerId="Windows Live" clId="Web-{44DFAF43-191B-41F0-9992-ED7DF429AC5A}" dt="2021-05-20T00:27:48.262" v="15"/>
          <pc:sldLayoutMkLst>
            <pc:docMk/>
            <pc:sldMasterMk cId="1757817522" sldId="2147483660"/>
            <pc:sldLayoutMk cId="2051771475" sldId="2147483671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7:37.293" v="13"/>
        <pc:sldMasterMkLst>
          <pc:docMk/>
          <pc:sldMasterMk cId="2394307201" sldId="2147483673"/>
        </pc:sldMasterMkLst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2334079313" sldId="2147483662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4022100671" sldId="2147483663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2393142744" sldId="2147483664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4018693811" sldId="2147483665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2782000519" sldId="2147483666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3334807137" sldId="2147483667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584251492" sldId="2147483668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1326046796" sldId="2147483669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2189114277" sldId="2147483670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2143151422" sldId="2147483671"/>
          </pc:sldLayoutMkLst>
        </pc:sldLayoutChg>
        <pc:sldLayoutChg chg="add del">
          <pc:chgData name="Sana Ammar" userId="f0d9647d7fedc744" providerId="Windows Live" clId="Web-{44DFAF43-191B-41F0-9992-ED7DF429AC5A}" dt="2021-05-20T00:27:37.293" v="13"/>
          <pc:sldLayoutMkLst>
            <pc:docMk/>
            <pc:sldMasterMk cId="2394307201" sldId="2147483673"/>
            <pc:sldLayoutMk cId="577471874" sldId="2147483672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48.062" v="35"/>
        <pc:sldMasterMkLst>
          <pc:docMk/>
          <pc:sldMasterMk cId="2412293873" sldId="2147483673"/>
        </pc:sldMasterMkLst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3576793160" sldId="2147483662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2707638993" sldId="2147483663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2169391532" sldId="2147483664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4095797205" sldId="2147483665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866372077" sldId="2147483666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893483476" sldId="2147483667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2429809616" sldId="2147483668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370264033" sldId="2147483669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3821448000" sldId="2147483670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203518871" sldId="2147483671"/>
          </pc:sldLayoutMkLst>
        </pc:sldLayoutChg>
        <pc:sldLayoutChg chg="add del">
          <pc:chgData name="Sana Ammar" userId="f0d9647d7fedc744" providerId="Windows Live" clId="Web-{44DFAF43-191B-41F0-9992-ED7DF429AC5A}" dt="2021-05-20T00:29:48.062" v="35"/>
          <pc:sldLayoutMkLst>
            <pc:docMk/>
            <pc:sldMasterMk cId="2412293873" sldId="2147483673"/>
            <pc:sldLayoutMk cId="1665835385" sldId="2147483672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7:06.324" v="3"/>
        <pc:sldMasterMkLst>
          <pc:docMk/>
          <pc:sldMasterMk cId="3589088226" sldId="2147483673"/>
        </pc:sldMasterMkLst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2257382605" sldId="2147483662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1686712614" sldId="2147483663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2529554694" sldId="2147483664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1583290028" sldId="2147483665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2110918779" sldId="2147483666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1703872434" sldId="2147483667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2114400908" sldId="2147483668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1409546514" sldId="2147483669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791447069" sldId="2147483670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3261576317" sldId="2147483671"/>
          </pc:sldLayoutMkLst>
        </pc:sldLayoutChg>
        <pc:sldLayoutChg chg="add del">
          <pc:chgData name="Sana Ammar" userId="f0d9647d7fedc744" providerId="Windows Live" clId="Web-{44DFAF43-191B-41F0-9992-ED7DF429AC5A}" dt="2021-05-20T00:27:06.324" v="3"/>
          <pc:sldLayoutMkLst>
            <pc:docMk/>
            <pc:sldMasterMk cId="3589088226" sldId="2147483673"/>
            <pc:sldLayoutMk cId="1644960095" sldId="2147483672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8:45.607" v="23"/>
        <pc:sldMasterMkLst>
          <pc:docMk/>
          <pc:sldMasterMk cId="2374128285" sldId="2147483679"/>
        </pc:sldMasterMkLst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2677454994" sldId="2147483662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2611298237" sldId="2147483663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3224912384" sldId="2147483664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2801608499" sldId="2147483665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1055496934" sldId="2147483666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3315322997" sldId="2147483667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3681445197" sldId="2147483668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3922462325" sldId="2147483669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160524751" sldId="2147483670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3024426148" sldId="2147483671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1511179172" sldId="2147483672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48346125" sldId="2147483673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771964352" sldId="2147483674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125102926" sldId="2147483675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4174662794" sldId="2147483676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2102958037" sldId="2147483677"/>
          </pc:sldLayoutMkLst>
        </pc:sldLayoutChg>
        <pc:sldLayoutChg chg="add del">
          <pc:chgData name="Sana Ammar" userId="f0d9647d7fedc744" providerId="Windows Live" clId="Web-{44DFAF43-191B-41F0-9992-ED7DF429AC5A}" dt="2021-05-20T00:28:45.607" v="23"/>
          <pc:sldLayoutMkLst>
            <pc:docMk/>
            <pc:sldMasterMk cId="2374128285" sldId="2147483679"/>
            <pc:sldLayoutMk cId="1126686241" sldId="2147483678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8:10.966" v="17"/>
        <pc:sldMasterMkLst>
          <pc:docMk/>
          <pc:sldMasterMk cId="3704116931" sldId="2147483686"/>
        </pc:sldMasterMkLst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2534793493" sldId="2147483675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3133315560" sldId="2147483676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2563327062" sldId="2147483677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3853419707" sldId="2147483678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371149616" sldId="2147483679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1609983759" sldId="2147483680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2503815236" sldId="2147483681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3192764521" sldId="2147483682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1538350979" sldId="2147483683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483891654" sldId="2147483684"/>
          </pc:sldLayoutMkLst>
        </pc:sldLayoutChg>
        <pc:sldLayoutChg chg="add del">
          <pc:chgData name="Sana Ammar" userId="f0d9647d7fedc744" providerId="Windows Live" clId="Web-{44DFAF43-191B-41F0-9992-ED7DF429AC5A}" dt="2021-05-20T00:28:10.966" v="17"/>
          <pc:sldLayoutMkLst>
            <pc:docMk/>
            <pc:sldMasterMk cId="3704116931" sldId="2147483686"/>
            <pc:sldLayoutMk cId="503252087" sldId="2147483685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00.670" v="25"/>
        <pc:sldMasterMkLst>
          <pc:docMk/>
          <pc:sldMasterMk cId="90377654" sldId="2147483692"/>
        </pc:sldMasterMkLst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3848190931" sldId="2147483681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2009431263" sldId="2147483682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4182635211" sldId="2147483683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683730383" sldId="2147483684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2410954836" sldId="2147483685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2141154669" sldId="2147483686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1250678674" sldId="2147483687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1081364146" sldId="2147483688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3482045236" sldId="2147483689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1900160540" sldId="2147483690"/>
          </pc:sldLayoutMkLst>
        </pc:sldLayoutChg>
        <pc:sldLayoutChg chg="add del">
          <pc:chgData name="Sana Ammar" userId="f0d9647d7fedc744" providerId="Windows Live" clId="Web-{44DFAF43-191B-41F0-9992-ED7DF429AC5A}" dt="2021-05-20T00:29:00.670" v="25"/>
          <pc:sldLayoutMkLst>
            <pc:docMk/>
            <pc:sldMasterMk cId="90377654" sldId="2147483692"/>
            <pc:sldLayoutMk cId="2186530367" sldId="2147483691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8:25.825" v="19"/>
        <pc:sldMasterMkLst>
          <pc:docMk/>
          <pc:sldMasterMk cId="1392766109" sldId="2147483699"/>
        </pc:sldMasterMkLst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4108536110" sldId="2147483688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1763533333" sldId="2147483689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1401352377" sldId="2147483690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4098921115" sldId="2147483691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2188795853" sldId="2147483692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3717919649" sldId="2147483693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1991356970" sldId="2147483694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3187626182" sldId="2147483695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439801224" sldId="2147483696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3041338752" sldId="2147483697"/>
          </pc:sldLayoutMkLst>
        </pc:sldLayoutChg>
        <pc:sldLayoutChg chg="add del">
          <pc:chgData name="Sana Ammar" userId="f0d9647d7fedc744" providerId="Windows Live" clId="Web-{44DFAF43-191B-41F0-9992-ED7DF429AC5A}" dt="2021-05-20T00:28:25.825" v="19"/>
          <pc:sldLayoutMkLst>
            <pc:docMk/>
            <pc:sldMasterMk cId="1392766109" sldId="2147483699"/>
            <pc:sldLayoutMk cId="4133499021" sldId="2147483698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29.421" v="33"/>
        <pc:sldMasterMkLst>
          <pc:docMk/>
          <pc:sldMasterMk cId="1612183068" sldId="2147483699"/>
        </pc:sldMasterMkLst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3524142276" sldId="2147483688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942602756" sldId="2147483689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3445665685" sldId="2147483690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4127972767" sldId="2147483691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3558935877" sldId="2147483692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3422555192" sldId="2147483693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2615698490" sldId="2147483694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1787751625" sldId="2147483695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2860725136" sldId="2147483696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3858199206" sldId="2147483697"/>
          </pc:sldLayoutMkLst>
        </pc:sldLayoutChg>
        <pc:sldLayoutChg chg="add del">
          <pc:chgData name="Sana Ammar" userId="f0d9647d7fedc744" providerId="Windows Live" clId="Web-{44DFAF43-191B-41F0-9992-ED7DF429AC5A}" dt="2021-05-20T00:29:29.421" v="33"/>
          <pc:sldLayoutMkLst>
            <pc:docMk/>
            <pc:sldMasterMk cId="1612183068" sldId="2147483699"/>
            <pc:sldLayoutMk cId="70171050" sldId="2147483698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14.545" v="29"/>
        <pc:sldMasterMkLst>
          <pc:docMk/>
          <pc:sldMasterMk cId="2562940533" sldId="2147483699"/>
        </pc:sldMasterMkLst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2031887995" sldId="2147483688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3967023787" sldId="2147483689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1159575696" sldId="2147483690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2526681520" sldId="2147483691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2271058029" sldId="2147483692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1130284059" sldId="2147483693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2508488044" sldId="2147483694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669478847" sldId="2147483695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3127625921" sldId="2147483696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2685380841" sldId="2147483697"/>
          </pc:sldLayoutMkLst>
        </pc:sldLayoutChg>
        <pc:sldLayoutChg chg="add del">
          <pc:chgData name="Sana Ammar" userId="f0d9647d7fedc744" providerId="Windows Live" clId="Web-{44DFAF43-191B-41F0-9992-ED7DF429AC5A}" dt="2021-05-20T00:29:14.545" v="29"/>
          <pc:sldLayoutMkLst>
            <pc:docMk/>
            <pc:sldMasterMk cId="2562940533" sldId="2147483699"/>
            <pc:sldLayoutMk cId="4216172024" sldId="2147483698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30:08.890" v="41"/>
        <pc:sldMasterMkLst>
          <pc:docMk/>
          <pc:sldMasterMk cId="4152295210" sldId="2147483705"/>
        </pc:sldMasterMkLst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2734130559" sldId="2147483694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3424727384" sldId="2147483695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2057098752" sldId="2147483696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1454223606" sldId="2147483697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2365997415" sldId="2147483698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3410991437" sldId="2147483699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3680018429" sldId="2147483700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454505194" sldId="2147483701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3365280878" sldId="2147483702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2968760628" sldId="2147483703"/>
          </pc:sldLayoutMkLst>
        </pc:sldLayoutChg>
        <pc:sldLayoutChg chg="add del">
          <pc:chgData name="Sana Ammar" userId="f0d9647d7fedc744" providerId="Windows Live" clId="Web-{44DFAF43-191B-41F0-9992-ED7DF429AC5A}" dt="2021-05-20T00:30:08.890" v="41"/>
          <pc:sldLayoutMkLst>
            <pc:docMk/>
            <pc:sldMasterMk cId="4152295210" sldId="2147483705"/>
            <pc:sldLayoutMk cId="1530024361" sldId="2147483704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04.951" v="27"/>
        <pc:sldMasterMkLst>
          <pc:docMk/>
          <pc:sldMasterMk cId="3336336214" sldId="2147483712"/>
        </pc:sldMasterMkLst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711788517" sldId="2147483701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4220467991" sldId="2147483702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1576144336" sldId="2147483703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611351433" sldId="2147483704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1528728051" sldId="2147483705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215317098" sldId="2147483706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741263952" sldId="2147483707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3464046914" sldId="2147483708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3213891948" sldId="2147483709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564856138" sldId="2147483710"/>
          </pc:sldLayoutMkLst>
        </pc:sldLayoutChg>
        <pc:sldLayoutChg chg="add del">
          <pc:chgData name="Sana Ammar" userId="f0d9647d7fedc744" providerId="Windows Live" clId="Web-{44DFAF43-191B-41F0-9992-ED7DF429AC5A}" dt="2021-05-20T00:29:04.951" v="27"/>
          <pc:sldLayoutMkLst>
            <pc:docMk/>
            <pc:sldMasterMk cId="3336336214" sldId="2147483712"/>
            <pc:sldLayoutMk cId="340956146" sldId="2147483711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30:02.625" v="39"/>
        <pc:sldMasterMkLst>
          <pc:docMk/>
          <pc:sldMasterMk cId="1466761651" sldId="2147483718"/>
        </pc:sldMasterMkLst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265326000" sldId="2147483707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233218061" sldId="2147483708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233535920" sldId="2147483709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2381435333" sldId="2147483710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2256497303" sldId="2147483711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422045075" sldId="2147483712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068049274" sldId="2147483713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706847022" sldId="2147483714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95287624" sldId="2147483715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2526384431" sldId="2147483716"/>
          </pc:sldLayoutMkLst>
        </pc:sldLayoutChg>
        <pc:sldLayoutChg chg="add del">
          <pc:chgData name="Sana Ammar" userId="f0d9647d7fedc744" providerId="Windows Live" clId="Web-{44DFAF43-191B-41F0-9992-ED7DF429AC5A}" dt="2021-05-20T00:30:02.625" v="39"/>
          <pc:sldLayoutMkLst>
            <pc:docMk/>
            <pc:sldMasterMk cId="1466761651" sldId="2147483718"/>
            <pc:sldLayoutMk cId="1350815673" sldId="2147483717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7:24.496" v="9"/>
        <pc:sldMasterMkLst>
          <pc:docMk/>
          <pc:sldMasterMk cId="3228860398" sldId="2147483738"/>
        </pc:sldMasterMkLst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1824744576" sldId="2147483727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1166449122" sldId="2147483728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1496164182" sldId="2147483729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2557440973" sldId="2147483730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1968486005" sldId="2147483731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2881137522" sldId="2147483732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178500813" sldId="2147483733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3369748692" sldId="2147483734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306542415" sldId="2147483735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2046780692" sldId="2147483736"/>
          </pc:sldLayoutMkLst>
        </pc:sldLayoutChg>
        <pc:sldLayoutChg chg="add del">
          <pc:chgData name="Sana Ammar" userId="f0d9647d7fedc744" providerId="Windows Live" clId="Web-{44DFAF43-191B-41F0-9992-ED7DF429AC5A}" dt="2021-05-20T00:27:24.496" v="9"/>
          <pc:sldLayoutMkLst>
            <pc:docMk/>
            <pc:sldMasterMk cId="3228860398" sldId="2147483738"/>
            <pc:sldLayoutMk cId="4048648581" sldId="2147483737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29:55.343" v="37"/>
        <pc:sldMasterMkLst>
          <pc:docMk/>
          <pc:sldMasterMk cId="1806844175" sldId="2147483739"/>
        </pc:sldMasterMkLst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3080605901" sldId="2147483728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2906895319" sldId="2147483729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1727801955" sldId="2147483730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614185138" sldId="2147483731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7640596" sldId="2147483732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980793304" sldId="2147483733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3436502308" sldId="2147483734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3865401016" sldId="2147483735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2535426635" sldId="2147483736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690893256" sldId="2147483737"/>
          </pc:sldLayoutMkLst>
        </pc:sldLayoutChg>
        <pc:sldLayoutChg chg="add del">
          <pc:chgData name="Sana Ammar" userId="f0d9647d7fedc744" providerId="Windows Live" clId="Web-{44DFAF43-191B-41F0-9992-ED7DF429AC5A}" dt="2021-05-20T00:29:55.343" v="37"/>
          <pc:sldLayoutMkLst>
            <pc:docMk/>
            <pc:sldMasterMk cId="1806844175" sldId="2147483739"/>
            <pc:sldLayoutMk cId="575921858" sldId="2147483738"/>
          </pc:sldLayoutMkLst>
        </pc:sldLayoutChg>
      </pc:sldMasterChg>
      <pc:sldMasterChg chg="add del addSldLayout delSldLayout">
        <pc:chgData name="Sana Ammar" userId="f0d9647d7fedc744" providerId="Windows Live" clId="Web-{44DFAF43-191B-41F0-9992-ED7DF429AC5A}" dt="2021-05-20T00:43:16.539" v="171"/>
        <pc:sldMasterMkLst>
          <pc:docMk/>
          <pc:sldMasterMk cId="2960965905" sldId="2147483751"/>
        </pc:sldMasterMkLst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2151791550" sldId="2147483740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4046046150" sldId="2147483741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3504678835" sldId="2147483742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144949493" sldId="2147483743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889224790" sldId="2147483744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455916284" sldId="2147483745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1025122075" sldId="2147483746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763830416" sldId="2147483747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1267254871" sldId="2147483748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489259700" sldId="2147483749"/>
          </pc:sldLayoutMkLst>
        </pc:sldLayoutChg>
        <pc:sldLayoutChg chg="add del">
          <pc:chgData name="Sana Ammar" userId="f0d9647d7fedc744" providerId="Windows Live" clId="Web-{44DFAF43-191B-41F0-9992-ED7DF429AC5A}" dt="2021-05-20T00:43:16.539" v="171"/>
          <pc:sldLayoutMkLst>
            <pc:docMk/>
            <pc:sldMasterMk cId="2960965905" sldId="2147483751"/>
            <pc:sldLayoutMk cId="2662840907" sldId="2147483750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3:24.273" v="172"/>
        <pc:sldMasterMkLst>
          <pc:docMk/>
          <pc:sldMasterMk cId="3750237342" sldId="2147483752"/>
        </pc:sldMasterMkLst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3046506971" sldId="2147483753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1434637140" sldId="2147483754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1349490966" sldId="2147483755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3451669081" sldId="2147483756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3939840555" sldId="2147483757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1350702416" sldId="2147483758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384058526" sldId="2147483759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1553883858" sldId="2147483760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4151302019" sldId="2147483761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4250157639" sldId="2147483762"/>
          </pc:sldLayoutMkLst>
        </pc:sldLayoutChg>
        <pc:sldLayoutChg chg="add del mod replId">
          <pc:chgData name="Sana Ammar" userId="f0d9647d7fedc744" providerId="Windows Live" clId="Web-{44DFAF43-191B-41F0-9992-ED7DF429AC5A}" dt="2021-05-20T00:43:24.273" v="172"/>
          <pc:sldLayoutMkLst>
            <pc:docMk/>
            <pc:sldMasterMk cId="3750237342" sldId="2147483752"/>
            <pc:sldLayoutMk cId="297630576" sldId="2147483763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3:34.336" v="173"/>
        <pc:sldMasterMkLst>
          <pc:docMk/>
          <pc:sldMasterMk cId="2158216052" sldId="2147483764"/>
        </pc:sldMasterMkLst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3088786644" sldId="2147483765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508310754" sldId="2147483766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950202875" sldId="2147483767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938173036" sldId="2147483768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450349776" sldId="2147483769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972078664" sldId="2147483770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1274706018" sldId="2147483771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3942191709" sldId="2147483772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716715372" sldId="2147483773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762803750" sldId="2147483774"/>
          </pc:sldLayoutMkLst>
        </pc:sldLayoutChg>
        <pc:sldLayoutChg chg="add del mod replId">
          <pc:chgData name="Sana Ammar" userId="f0d9647d7fedc744" providerId="Windows Live" clId="Web-{44DFAF43-191B-41F0-9992-ED7DF429AC5A}" dt="2021-05-20T00:43:34.336" v="173"/>
          <pc:sldLayoutMkLst>
            <pc:docMk/>
            <pc:sldMasterMk cId="2158216052" sldId="2147483764"/>
            <pc:sldLayoutMk cId="2843533409" sldId="2147483775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3:57.712" v="174"/>
        <pc:sldMasterMkLst>
          <pc:docMk/>
          <pc:sldMasterMk cId="237932550" sldId="2147483776"/>
        </pc:sldMasterMkLst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289695841" sldId="2147483777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1556772477" sldId="2147483778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701343383" sldId="2147483779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1775973013" sldId="2147483780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622858249" sldId="2147483781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803320111" sldId="2147483782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857505858" sldId="2147483783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899175120" sldId="2147483784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3521283783" sldId="2147483785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913353695" sldId="2147483786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3308392434" sldId="2147483787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3864719391" sldId="2147483788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916361024" sldId="2147483789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967531549" sldId="2147483790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2324477183" sldId="2147483791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3485398437" sldId="2147483792"/>
          </pc:sldLayoutMkLst>
        </pc:sldLayoutChg>
        <pc:sldLayoutChg chg="add del mod replId">
          <pc:chgData name="Sana Ammar" userId="f0d9647d7fedc744" providerId="Windows Live" clId="Web-{44DFAF43-191B-41F0-9992-ED7DF429AC5A}" dt="2021-05-20T00:43:57.712" v="174"/>
          <pc:sldLayoutMkLst>
            <pc:docMk/>
            <pc:sldMasterMk cId="237932550" sldId="2147483776"/>
            <pc:sldLayoutMk cId="1613537712" sldId="2147483793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4:26.484" v="182"/>
        <pc:sldMasterMkLst>
          <pc:docMk/>
          <pc:sldMasterMk cId="3876232637" sldId="2147483794"/>
        </pc:sldMasterMkLst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937452726" sldId="2147483795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455058191" sldId="2147483796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37871358" sldId="2147483797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3430800766" sldId="2147483798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3188379401" sldId="2147483799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4250617173" sldId="2147483800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1056287795" sldId="2147483801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053052063" sldId="2147483802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706730806" sldId="2147483803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3638041456" sldId="2147483804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475436624" sldId="2147483805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2804949660" sldId="2147483806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3024155846" sldId="2147483807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1905599403" sldId="2147483808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847874434" sldId="2147483809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1743776408" sldId="2147483810"/>
          </pc:sldLayoutMkLst>
        </pc:sldLayoutChg>
        <pc:sldLayoutChg chg="add del mod replId">
          <pc:chgData name="Sana Ammar" userId="f0d9647d7fedc744" providerId="Windows Live" clId="Web-{44DFAF43-191B-41F0-9992-ED7DF429AC5A}" dt="2021-05-20T00:44:26.484" v="182"/>
          <pc:sldLayoutMkLst>
            <pc:docMk/>
            <pc:sldMasterMk cId="3876232637" sldId="2147483794"/>
            <pc:sldLayoutMk cId="1981396614" sldId="2147483811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4:29.610" v="183"/>
        <pc:sldMasterMkLst>
          <pc:docMk/>
          <pc:sldMasterMk cId="3645176133" sldId="2147483812"/>
        </pc:sldMasterMkLst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4244400163" sldId="2147483813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3413658533" sldId="2147483814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2556735477" sldId="2147483815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1205553229" sldId="2147483816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3396842369" sldId="2147483817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816997956" sldId="2147483818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2590982544" sldId="2147483819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800446117" sldId="2147483820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1030832316" sldId="2147483821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2968187301" sldId="2147483822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683418767" sldId="2147483823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1636561328" sldId="2147483824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1392141710" sldId="2147483825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3907903898" sldId="2147483826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914653388" sldId="2147483827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1616545333" sldId="2147483828"/>
          </pc:sldLayoutMkLst>
        </pc:sldLayoutChg>
        <pc:sldLayoutChg chg="add del mod replId">
          <pc:chgData name="Sana Ammar" userId="f0d9647d7fedc744" providerId="Windows Live" clId="Web-{44DFAF43-191B-41F0-9992-ED7DF429AC5A}" dt="2021-05-20T00:44:29.610" v="183"/>
          <pc:sldLayoutMkLst>
            <pc:docMk/>
            <pc:sldMasterMk cId="3645176133" sldId="2147483812"/>
            <pc:sldLayoutMk cId="3072423754" sldId="2147483829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4:41" v="184"/>
        <pc:sldMasterMkLst>
          <pc:docMk/>
          <pc:sldMasterMk cId="819353630" sldId="2147483830"/>
        </pc:sldMasterMkLst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983703730" sldId="2147483831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598389780" sldId="2147483832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450657034" sldId="2147483833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864967586" sldId="2147483834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510226203" sldId="2147483835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272874053" sldId="2147483836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524245046" sldId="2147483837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028882229" sldId="2147483838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145724685" sldId="2147483839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794220172" sldId="2147483840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123030555" sldId="2147483841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307977932" sldId="2147483842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45790868" sldId="2147483843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2987808444" sldId="2147483844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3587804414" sldId="2147483845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740522548" sldId="2147483846"/>
          </pc:sldLayoutMkLst>
        </pc:sldLayoutChg>
        <pc:sldLayoutChg chg="add del mod replId">
          <pc:chgData name="Sana Ammar" userId="f0d9647d7fedc744" providerId="Windows Live" clId="Web-{44DFAF43-191B-41F0-9992-ED7DF429AC5A}" dt="2021-05-20T00:44:41" v="184"/>
          <pc:sldLayoutMkLst>
            <pc:docMk/>
            <pc:sldMasterMk cId="819353630" sldId="2147483830"/>
            <pc:sldLayoutMk cId="1986224355" sldId="2147483847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05.048" v="185"/>
        <pc:sldMasterMkLst>
          <pc:docMk/>
          <pc:sldMasterMk cId="3665150885" sldId="2147483848"/>
        </pc:sldMasterMkLst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2804331771" sldId="2147483849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2289137871" sldId="2147483850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2302911814" sldId="2147483851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2449139939" sldId="2147483852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937710355" sldId="2147483853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1829279787" sldId="2147483854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382724204" sldId="2147483855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611332842" sldId="2147483856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3045354770" sldId="2147483857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203526715" sldId="2147483858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801671313" sldId="2147483859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3681390516" sldId="2147483860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1691503925" sldId="2147483861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4056558923" sldId="2147483862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4030773897" sldId="2147483863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870417421" sldId="2147483864"/>
          </pc:sldLayoutMkLst>
        </pc:sldLayoutChg>
        <pc:sldLayoutChg chg="add del mod replId">
          <pc:chgData name="Sana Ammar" userId="f0d9647d7fedc744" providerId="Windows Live" clId="Web-{44DFAF43-191B-41F0-9992-ED7DF429AC5A}" dt="2021-05-20T00:45:05.048" v="185"/>
          <pc:sldLayoutMkLst>
            <pc:docMk/>
            <pc:sldMasterMk cId="3665150885" sldId="2147483848"/>
            <pc:sldLayoutMk cId="3702062814" sldId="2147483865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17.361" v="186"/>
        <pc:sldMasterMkLst>
          <pc:docMk/>
          <pc:sldMasterMk cId="608414800" sldId="2147483866"/>
        </pc:sldMasterMkLst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913248174" sldId="2147483867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071205107" sldId="2147483868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736125708" sldId="2147483869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624245697" sldId="2147483870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4137017575" sldId="2147483871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905704023" sldId="2147483872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402838670" sldId="2147483873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315924934" sldId="2147483874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860007229" sldId="2147483875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4005818802" sldId="2147483876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584876910" sldId="2147483877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2134324662" sldId="2147483878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62206365" sldId="2147483879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402783651" sldId="2147483880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1202354873" sldId="2147483881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527831331" sldId="2147483882"/>
          </pc:sldLayoutMkLst>
        </pc:sldLayoutChg>
        <pc:sldLayoutChg chg="add del mod replId">
          <pc:chgData name="Sana Ammar" userId="f0d9647d7fedc744" providerId="Windows Live" clId="Web-{44DFAF43-191B-41F0-9992-ED7DF429AC5A}" dt="2021-05-20T00:45:17.361" v="186"/>
          <pc:sldLayoutMkLst>
            <pc:docMk/>
            <pc:sldMasterMk cId="608414800" sldId="2147483866"/>
            <pc:sldLayoutMk cId="4120518032" sldId="2147483883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24.361" v="187"/>
        <pc:sldMasterMkLst>
          <pc:docMk/>
          <pc:sldMasterMk cId="977963868" sldId="2147483884"/>
        </pc:sldMasterMkLst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810264388" sldId="2147483885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1110219463" sldId="2147483886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1894848395" sldId="2147483887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2244184326" sldId="2147483888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2345185511" sldId="2147483889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2076730967" sldId="2147483890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484033932" sldId="2147483891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2439966717" sldId="2147483892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3900665638" sldId="2147483893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1667473269" sldId="2147483894"/>
          </pc:sldLayoutMkLst>
        </pc:sldLayoutChg>
        <pc:sldLayoutChg chg="add del mod replId">
          <pc:chgData name="Sana Ammar" userId="f0d9647d7fedc744" providerId="Windows Live" clId="Web-{44DFAF43-191B-41F0-9992-ED7DF429AC5A}" dt="2021-05-20T00:45:24.361" v="187"/>
          <pc:sldLayoutMkLst>
            <pc:docMk/>
            <pc:sldMasterMk cId="977963868" sldId="2147483884"/>
            <pc:sldLayoutMk cId="2396740195" sldId="2147483895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34.752" v="188"/>
        <pc:sldMasterMkLst>
          <pc:docMk/>
          <pc:sldMasterMk cId="2513997727" sldId="2147483896"/>
        </pc:sldMasterMkLst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642896021" sldId="2147483897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4185413472" sldId="2147483898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697821245" sldId="2147483899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065373582" sldId="2147483900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2483328955" sldId="2147483901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580086159" sldId="2147483902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935663874" sldId="2147483903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286024489" sldId="2147483904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2391622039" sldId="2147483905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870783530" sldId="2147483906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1682731121" sldId="2147483907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065956575" sldId="2147483908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64396330" sldId="2147483909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331238300" sldId="2147483910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393034297" sldId="2147483911"/>
          </pc:sldLayoutMkLst>
        </pc:sldLayoutChg>
        <pc:sldLayoutChg chg="add del mod replId">
          <pc:chgData name="Sana Ammar" userId="f0d9647d7fedc744" providerId="Windows Live" clId="Web-{44DFAF43-191B-41F0-9992-ED7DF429AC5A}" dt="2021-05-20T00:45:34.752" v="188"/>
          <pc:sldLayoutMkLst>
            <pc:docMk/>
            <pc:sldMasterMk cId="2513997727" sldId="2147483896"/>
            <pc:sldLayoutMk cId="941744413" sldId="2147483912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43.236" v="189"/>
        <pc:sldMasterMkLst>
          <pc:docMk/>
          <pc:sldMasterMk cId="3456349643" sldId="2147483913"/>
        </pc:sldMasterMkLst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1729808814" sldId="2147483914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4183067277" sldId="2147483915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2496507883" sldId="2147483916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4223652939" sldId="2147483917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1062463063" sldId="2147483918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3354766175" sldId="2147483919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3448928754" sldId="2147483920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4140636993" sldId="2147483921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1232037877" sldId="2147483922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1923260389" sldId="2147483923"/>
          </pc:sldLayoutMkLst>
        </pc:sldLayoutChg>
        <pc:sldLayoutChg chg="add del mod replId">
          <pc:chgData name="Sana Ammar" userId="f0d9647d7fedc744" providerId="Windows Live" clId="Web-{44DFAF43-191B-41F0-9992-ED7DF429AC5A}" dt="2021-05-20T00:45:43.236" v="189"/>
          <pc:sldLayoutMkLst>
            <pc:docMk/>
            <pc:sldMasterMk cId="3456349643" sldId="2147483913"/>
            <pc:sldLayoutMk cId="3389156545" sldId="2147483924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54.861" v="191"/>
        <pc:sldMasterMkLst>
          <pc:docMk/>
          <pc:sldMasterMk cId="1931571679" sldId="2147483925"/>
        </pc:sldMasterMkLst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894789174" sldId="2147483926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668709817" sldId="2147483927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531642123" sldId="2147483928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472265230" sldId="2147483929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965652416" sldId="2147483930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2045728014" sldId="2147483931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1840281044" sldId="2147483932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297936102" sldId="2147483933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2355325567" sldId="2147483934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309186034" sldId="2147483935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679748752" sldId="2147483936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2771957061" sldId="2147483937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624393252" sldId="2147483938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2358374935" sldId="2147483939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3893473570" sldId="2147483940"/>
          </pc:sldLayoutMkLst>
        </pc:sldLayoutChg>
        <pc:sldLayoutChg chg="add del mod replId">
          <pc:chgData name="Sana Ammar" userId="f0d9647d7fedc744" providerId="Windows Live" clId="Web-{44DFAF43-191B-41F0-9992-ED7DF429AC5A}" dt="2021-05-20T00:45:54.861" v="191"/>
          <pc:sldLayoutMkLst>
            <pc:docMk/>
            <pc:sldMasterMk cId="1931571679" sldId="2147483925"/>
            <pc:sldLayoutMk cId="13527095" sldId="2147483941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5:57.502" v="192"/>
        <pc:sldMasterMkLst>
          <pc:docMk/>
          <pc:sldMasterMk cId="607536928" sldId="2147483942"/>
        </pc:sldMasterMkLst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2103709159" sldId="2147483943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333817541" sldId="2147483944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1524387359" sldId="2147483945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1546493660" sldId="2147483946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2035774800" sldId="2147483947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1257759238" sldId="2147483948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604623105" sldId="2147483949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3756811693" sldId="2147483950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2532274268" sldId="2147483951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1867320977" sldId="2147483952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2294205589" sldId="2147483953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869546887" sldId="2147483954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6032189" sldId="2147483955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440565973" sldId="2147483956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622974184" sldId="2147483957"/>
          </pc:sldLayoutMkLst>
        </pc:sldLayoutChg>
        <pc:sldLayoutChg chg="add del mod replId">
          <pc:chgData name="Sana Ammar" userId="f0d9647d7fedc744" providerId="Windows Live" clId="Web-{44DFAF43-191B-41F0-9992-ED7DF429AC5A}" dt="2021-05-20T00:45:57.502" v="192"/>
          <pc:sldLayoutMkLst>
            <pc:docMk/>
            <pc:sldMasterMk cId="607536928" sldId="2147483942"/>
            <pc:sldLayoutMk cId="1673546949" sldId="2147483958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6:03.924" v="193"/>
        <pc:sldMasterMkLst>
          <pc:docMk/>
          <pc:sldMasterMk cId="41325086" sldId="2147483959"/>
        </pc:sldMasterMkLst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648493923" sldId="2147483960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567124372" sldId="2147483961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669323451" sldId="2147483962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298777933" sldId="2147483963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913044607" sldId="2147483964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654134102" sldId="2147483965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1570427295" sldId="2147483966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4095363105" sldId="2147483967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512518896" sldId="2147483968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646073287" sldId="2147483969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3978842651" sldId="2147483970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2955966006" sldId="2147483971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857132721" sldId="2147483972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3130151330" sldId="2147483973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3530765407" sldId="2147483974"/>
          </pc:sldLayoutMkLst>
        </pc:sldLayoutChg>
        <pc:sldLayoutChg chg="add del mod replId">
          <pc:chgData name="Sana Ammar" userId="f0d9647d7fedc744" providerId="Windows Live" clId="Web-{44DFAF43-191B-41F0-9992-ED7DF429AC5A}" dt="2021-05-20T00:46:03.924" v="193"/>
          <pc:sldLayoutMkLst>
            <pc:docMk/>
            <pc:sldMasterMk cId="41325086" sldId="2147483959"/>
            <pc:sldLayoutMk cId="3664126254" sldId="2147483975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6:08.815" v="194"/>
        <pc:sldMasterMkLst>
          <pc:docMk/>
          <pc:sldMasterMk cId="2629545327" sldId="2147483976"/>
        </pc:sldMasterMkLst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690149517" sldId="2147483977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3589049082" sldId="2147483978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823502748" sldId="2147483979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653491672" sldId="2147483980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4038811551" sldId="2147483981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1072309640" sldId="2147483982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525267218" sldId="2147483983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762152497" sldId="2147483984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3597500121" sldId="2147483985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1997437125" sldId="2147483986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1433898417" sldId="2147483987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224252554" sldId="2147483988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021240383" sldId="2147483989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135250732" sldId="2147483990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2164961657" sldId="2147483991"/>
          </pc:sldLayoutMkLst>
        </pc:sldLayoutChg>
        <pc:sldLayoutChg chg="add del mod replId">
          <pc:chgData name="Sana Ammar" userId="f0d9647d7fedc744" providerId="Windows Live" clId="Web-{44DFAF43-191B-41F0-9992-ED7DF429AC5A}" dt="2021-05-20T00:46:08.815" v="194"/>
          <pc:sldLayoutMkLst>
            <pc:docMk/>
            <pc:sldMasterMk cId="2629545327" sldId="2147483976"/>
            <pc:sldLayoutMk cId="41317648" sldId="2147483992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6:10.846" v="195"/>
        <pc:sldMasterMkLst>
          <pc:docMk/>
          <pc:sldMasterMk cId="1773887651" sldId="2147483993"/>
        </pc:sldMasterMkLst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173258437" sldId="2147483994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2956045819" sldId="2147483995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657330916" sldId="2147483996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4100350789" sldId="2147483997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1273435033" sldId="2147483998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3254821784" sldId="2147483999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757432726" sldId="2147484000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41153357" sldId="2147484001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1638944083" sldId="2147484002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1513268995" sldId="2147484003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2539843432" sldId="2147484004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2251878025" sldId="2147484005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323063605" sldId="2147484006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2350109202" sldId="2147484007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1704859313" sldId="2147484008"/>
          </pc:sldLayoutMkLst>
        </pc:sldLayoutChg>
        <pc:sldLayoutChg chg="add del mod replId">
          <pc:chgData name="Sana Ammar" userId="f0d9647d7fedc744" providerId="Windows Live" clId="Web-{44DFAF43-191B-41F0-9992-ED7DF429AC5A}" dt="2021-05-20T00:46:10.846" v="195"/>
          <pc:sldLayoutMkLst>
            <pc:docMk/>
            <pc:sldMasterMk cId="1773887651" sldId="2147483993"/>
            <pc:sldLayoutMk cId="3811823081" sldId="2147484009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6:14.924" v="196"/>
        <pc:sldMasterMkLst>
          <pc:docMk/>
          <pc:sldMasterMk cId="2400886991" sldId="2147484010"/>
        </pc:sldMasterMkLst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1827963965" sldId="2147484011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2318693220" sldId="2147484012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446804083" sldId="2147484013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3443266057" sldId="2147484014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2324306801" sldId="2147484015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837125810" sldId="2147484016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4098666801" sldId="2147484017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4198240639" sldId="2147484018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4154237682" sldId="2147484019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4078566191" sldId="2147484020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638285513" sldId="2147484021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3916046284" sldId="2147484022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1634047794" sldId="2147484023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1354800518" sldId="2147484024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2443685573" sldId="2147484025"/>
          </pc:sldLayoutMkLst>
        </pc:sldLayoutChg>
        <pc:sldLayoutChg chg="add del mod replId">
          <pc:chgData name="Sana Ammar" userId="f0d9647d7fedc744" providerId="Windows Live" clId="Web-{44DFAF43-191B-41F0-9992-ED7DF429AC5A}" dt="2021-05-20T00:46:14.924" v="196"/>
          <pc:sldLayoutMkLst>
            <pc:docMk/>
            <pc:sldMasterMk cId="2400886991" sldId="2147484010"/>
            <pc:sldLayoutMk cId="68702164" sldId="2147484026"/>
          </pc:sldLayoutMkLst>
        </pc:sldLayoutChg>
      </pc:sldMasterChg>
      <pc:sldMasterChg chg="add del addSldLayout delSldLayout modSldLayout">
        <pc:chgData name="Sana Ammar" userId="f0d9647d7fedc744" providerId="Windows Live" clId="Web-{44DFAF43-191B-41F0-9992-ED7DF429AC5A}" dt="2021-05-20T00:48:01.849" v="206"/>
        <pc:sldMasterMkLst>
          <pc:docMk/>
          <pc:sldMasterMk cId="3838073314" sldId="2147484027"/>
        </pc:sldMasterMkLst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4124542420" sldId="2147484028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1428894584" sldId="2147484029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850731274" sldId="2147484030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325824377" sldId="2147484031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655967835" sldId="2147484032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2102278282" sldId="2147484033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4150955682" sldId="2147484034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419337291" sldId="2147484035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51058270" sldId="2147484036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107186187" sldId="2147484037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4006892164" sldId="2147484038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012362860" sldId="2147484039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842446541" sldId="2147484040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1229311259" sldId="2147484041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1843014084" sldId="2147484042"/>
          </pc:sldLayoutMkLst>
        </pc:sldLayoutChg>
        <pc:sldLayoutChg chg="add del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3838073314" sldId="2147484027"/>
            <pc:sldLayoutMk cId="3669921277" sldId="2147484043"/>
          </pc:sldLayoutMkLst>
        </pc:sldLayoutChg>
      </pc:sldMasterChg>
      <pc:sldMasterChg chg="add addSldLayout modSldLayout">
        <pc:chgData name="Sana Ammar" userId="f0d9647d7fedc744" providerId="Windows Live" clId="Web-{44DFAF43-191B-41F0-9992-ED7DF429AC5A}" dt="2021-05-20T00:48:01.849" v="206"/>
        <pc:sldMasterMkLst>
          <pc:docMk/>
          <pc:sldMasterMk cId="1799798989" sldId="2147484044"/>
        </pc:sldMasterMkLst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2461307613" sldId="2147484045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542144814" sldId="2147484046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162664295" sldId="2147484047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481289095" sldId="2147484048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2257353258" sldId="2147484049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887435431" sldId="2147484050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1111071504" sldId="2147484051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817382499" sldId="2147484052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1093217590" sldId="2147484053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20268266" sldId="2147484054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831870519" sldId="2147484055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3341999670" sldId="2147484056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1185084877" sldId="2147484057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2198733493" sldId="2147484058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628968364" sldId="2147484059"/>
          </pc:sldLayoutMkLst>
        </pc:sldLayoutChg>
        <pc:sldLayoutChg chg="add mod replId">
          <pc:chgData name="Sana Ammar" userId="f0d9647d7fedc744" providerId="Windows Live" clId="Web-{44DFAF43-191B-41F0-9992-ED7DF429AC5A}" dt="2021-05-20T00:48:01.849" v="206"/>
          <pc:sldLayoutMkLst>
            <pc:docMk/>
            <pc:sldMasterMk cId="1799798989" sldId="2147484044"/>
            <pc:sldLayoutMk cId="1065396657" sldId="2147484060"/>
          </pc:sldLayoutMkLst>
        </pc:sldLayoutChg>
      </pc:sldMasterChg>
    </pc:docChg>
  </pc:docChgLst>
  <pc:docChgLst>
    <pc:chgData name="Utilisateur invité" providerId="Windows Live" clId="Web-{70FF5F1D-C8A6-4EF3-8B14-F0DA9B38AD7C}"/>
    <pc:docChg chg="modSld">
      <pc:chgData name="Utilisateur invité" userId="" providerId="Windows Live" clId="Web-{70FF5F1D-C8A6-4EF3-8B14-F0DA9B38AD7C}" dt="2021-05-21T07:50:27.831" v="4" actId="14100"/>
      <pc:docMkLst>
        <pc:docMk/>
      </pc:docMkLst>
      <pc:sldChg chg="addSp modSp">
        <pc:chgData name="Utilisateur invité" userId="" providerId="Windows Live" clId="Web-{70FF5F1D-C8A6-4EF3-8B14-F0DA9B38AD7C}" dt="2021-05-21T07:50:27.831" v="4" actId="14100"/>
        <pc:sldMkLst>
          <pc:docMk/>
          <pc:sldMk cId="314306462" sldId="264"/>
        </pc:sldMkLst>
        <pc:picChg chg="mod">
          <ac:chgData name="Utilisateur invité" userId="" providerId="Windows Live" clId="Web-{70FF5F1D-C8A6-4EF3-8B14-F0DA9B38AD7C}" dt="2021-05-21T07:50:19.799" v="2" actId="1076"/>
          <ac:picMkLst>
            <pc:docMk/>
            <pc:sldMk cId="314306462" sldId="264"/>
            <ac:picMk id="2" creationId="{E509CCD6-19F5-4F3A-AC96-1D3B19C9E549}"/>
          </ac:picMkLst>
        </pc:picChg>
        <pc:picChg chg="add mod">
          <ac:chgData name="Utilisateur invité" userId="" providerId="Windows Live" clId="Web-{70FF5F1D-C8A6-4EF3-8B14-F0DA9B38AD7C}" dt="2021-05-21T07:50:27.831" v="4" actId="14100"/>
          <ac:picMkLst>
            <pc:docMk/>
            <pc:sldMk cId="314306462" sldId="264"/>
            <ac:picMk id="3" creationId="{1740901F-8302-4609-92A9-AE3C28392829}"/>
          </ac:picMkLst>
        </pc:picChg>
      </pc:sldChg>
    </pc:docChg>
  </pc:docChgLst>
  <pc:docChgLst>
    <pc:chgData name="Utilizador Convidado" providerId="Windows Live" clId="Web-{891BF0AD-03F1-46E7-AF66-3C9FD91DB3C2}"/>
    <pc:docChg chg="addSld delSld modSld sldOrd">
      <pc:chgData name="Utilizador Convidado" userId="" providerId="Windows Live" clId="Web-{891BF0AD-03F1-46E7-AF66-3C9FD91DB3C2}" dt="2021-05-21T06:54:11.782" v="992" actId="20577"/>
      <pc:docMkLst>
        <pc:docMk/>
      </pc:docMkLst>
      <pc:sldChg chg="addSp delSp modSp">
        <pc:chgData name="Utilizador Convidado" userId="" providerId="Windows Live" clId="Web-{891BF0AD-03F1-46E7-AF66-3C9FD91DB3C2}" dt="2021-05-21T06:51:31.996" v="972"/>
        <pc:sldMkLst>
          <pc:docMk/>
          <pc:sldMk cId="3839173841" sldId="257"/>
        </pc:sldMkLst>
        <pc:spChg chg="add del">
          <ac:chgData name="Utilizador Convidado" userId="" providerId="Windows Live" clId="Web-{891BF0AD-03F1-46E7-AF66-3C9FD91DB3C2}" dt="2021-05-21T06:51:31.996" v="972"/>
          <ac:spMkLst>
            <pc:docMk/>
            <pc:sldMk cId="3839173841" sldId="257"/>
            <ac:spMk id="161" creationId="{1C3754D9-3B77-4E25-B6C4-D9C93A068D9C}"/>
          </ac:spMkLst>
        </pc:spChg>
        <pc:graphicFrameChg chg="modGraphic">
          <ac:chgData name="Utilizador Convidado" userId="" providerId="Windows Live" clId="Web-{891BF0AD-03F1-46E7-AF66-3C9FD91DB3C2}" dt="2021-05-21T06:51:25.543" v="970" actId="20577"/>
          <ac:graphicFrameMkLst>
            <pc:docMk/>
            <pc:sldMk cId="3839173841" sldId="257"/>
            <ac:graphicFrameMk id="686" creationId="{DF96B0CA-9389-4777-9FB8-59BE2E00B0EB}"/>
          </ac:graphicFrameMkLst>
        </pc:graphicFrameChg>
      </pc:sldChg>
      <pc:sldChg chg="addSp modSp">
        <pc:chgData name="Utilizador Convidado" userId="" providerId="Windows Live" clId="Web-{891BF0AD-03F1-46E7-AF66-3C9FD91DB3C2}" dt="2021-05-21T06:54:11.782" v="992" actId="20577"/>
        <pc:sldMkLst>
          <pc:docMk/>
          <pc:sldMk cId="1618230060" sldId="258"/>
        </pc:sldMkLst>
        <pc:spChg chg="mod">
          <ac:chgData name="Utilizador Convidado" userId="" providerId="Windows Live" clId="Web-{891BF0AD-03F1-46E7-AF66-3C9FD91DB3C2}" dt="2021-05-21T06:54:11.782" v="992" actId="20577"/>
          <ac:spMkLst>
            <pc:docMk/>
            <pc:sldMk cId="1618230060" sldId="258"/>
            <ac:spMk id="44" creationId="{75000020-0E30-406C-8D54-A5144E8C4547}"/>
          </ac:spMkLst>
        </pc:spChg>
        <pc:picChg chg="add mod">
          <ac:chgData name="Utilizador Convidado" userId="" providerId="Windows Live" clId="Web-{891BF0AD-03F1-46E7-AF66-3C9FD91DB3C2}" dt="2021-05-21T06:54:00.235" v="975"/>
          <ac:picMkLst>
            <pc:docMk/>
            <pc:sldMk cId="1618230060" sldId="258"/>
            <ac:picMk id="13" creationId="{E8A2F2DE-0402-4A1C-84B6-88879E7E20F1}"/>
          </ac:picMkLst>
        </pc:picChg>
        <pc:picChg chg="mod">
          <ac:chgData name="Utilizador Convidado" userId="" providerId="Windows Live" clId="Web-{891BF0AD-03F1-46E7-AF66-3C9FD91DB3C2}" dt="2021-05-20T13:42:55.178" v="37" actId="1076"/>
          <ac:picMkLst>
            <pc:docMk/>
            <pc:sldMk cId="1618230060" sldId="258"/>
            <ac:picMk id="17" creationId="{3B9F5A8C-B3A2-447E-AFCC-96B18E790DD3}"/>
          </ac:picMkLst>
        </pc:picChg>
      </pc:sldChg>
      <pc:sldChg chg="addSp modSp">
        <pc:chgData name="Utilizador Convidado" userId="" providerId="Windows Live" clId="Web-{891BF0AD-03F1-46E7-AF66-3C9FD91DB3C2}" dt="2021-05-20T13:40:20.658" v="24" actId="1076"/>
        <pc:sldMkLst>
          <pc:docMk/>
          <pc:sldMk cId="896577949" sldId="260"/>
        </pc:sldMkLst>
        <pc:picChg chg="add mod">
          <ac:chgData name="Utilizador Convidado" userId="" providerId="Windows Live" clId="Web-{891BF0AD-03F1-46E7-AF66-3C9FD91DB3C2}" dt="2021-05-20T13:40:20.658" v="24" actId="1076"/>
          <ac:picMkLst>
            <pc:docMk/>
            <pc:sldMk cId="896577949" sldId="260"/>
            <ac:picMk id="2" creationId="{36BC801E-24CA-4905-BCFE-777B826CDA99}"/>
          </ac:picMkLst>
        </pc:picChg>
        <pc:picChg chg="mod">
          <ac:chgData name="Utilizador Convidado" userId="" providerId="Windows Live" clId="Web-{891BF0AD-03F1-46E7-AF66-3C9FD91DB3C2}" dt="2021-05-20T13:39:44.595" v="18" actId="14100"/>
          <ac:picMkLst>
            <pc:docMk/>
            <pc:sldMk cId="896577949" sldId="260"/>
            <ac:picMk id="16" creationId="{DEA90776-7DF4-4D55-B0A9-B1D1D2480647}"/>
          </ac:picMkLst>
        </pc:picChg>
        <pc:picChg chg="mod">
          <ac:chgData name="Utilizador Convidado" userId="" providerId="Windows Live" clId="Web-{891BF0AD-03F1-46E7-AF66-3C9FD91DB3C2}" dt="2021-05-20T13:40:09.705" v="23" actId="1076"/>
          <ac:picMkLst>
            <pc:docMk/>
            <pc:sldMk cId="896577949" sldId="260"/>
            <ac:picMk id="17" creationId="{2B908A19-602F-4FED-B262-CF1C69D60778}"/>
          </ac:picMkLst>
        </pc:picChg>
      </pc:sldChg>
      <pc:sldChg chg="addSp delSp modSp">
        <pc:chgData name="Utilizador Convidado" userId="" providerId="Windows Live" clId="Web-{891BF0AD-03F1-46E7-AF66-3C9FD91DB3C2}" dt="2021-05-20T13:53:31.649" v="41"/>
        <pc:sldMkLst>
          <pc:docMk/>
          <pc:sldMk cId="2539931847" sldId="261"/>
        </pc:sldMkLst>
        <pc:picChg chg="del mod">
          <ac:chgData name="Utilizador Convidado" userId="" providerId="Windows Live" clId="Web-{891BF0AD-03F1-46E7-AF66-3C9FD91DB3C2}" dt="2021-05-20T13:53:31.649" v="41"/>
          <ac:picMkLst>
            <pc:docMk/>
            <pc:sldMk cId="2539931847" sldId="261"/>
            <ac:picMk id="4" creationId="{26FF0926-2A71-42ED-9B55-8B9DF5DF7419}"/>
          </ac:picMkLst>
        </pc:picChg>
        <pc:picChg chg="add del mod">
          <ac:chgData name="Utilizador Convidado" userId="" providerId="Windows Live" clId="Web-{891BF0AD-03F1-46E7-AF66-3C9FD91DB3C2}" dt="2021-05-20T13:50:32.909" v="39"/>
          <ac:picMkLst>
            <pc:docMk/>
            <pc:sldMk cId="2539931847" sldId="261"/>
            <ac:picMk id="5" creationId="{EB7F8AD5-4470-4632-8D98-C8045D952D24}"/>
          </ac:picMkLst>
        </pc:picChg>
      </pc:sldChg>
      <pc:sldChg chg="modSp">
        <pc:chgData name="Utilizador Convidado" userId="" providerId="Windows Live" clId="Web-{891BF0AD-03F1-46E7-AF66-3C9FD91DB3C2}" dt="2021-05-20T14:14:50.027" v="89"/>
        <pc:sldMkLst>
          <pc:docMk/>
          <pc:sldMk cId="2331398418" sldId="262"/>
        </pc:sldMkLst>
        <pc:graphicFrameChg chg="modGraphic">
          <ac:chgData name="Utilizador Convidado" userId="" providerId="Windows Live" clId="Web-{891BF0AD-03F1-46E7-AF66-3C9FD91DB3C2}" dt="2021-05-20T14:14:50.027" v="89"/>
          <ac:graphicFrameMkLst>
            <pc:docMk/>
            <pc:sldMk cId="2331398418" sldId="262"/>
            <ac:graphicFrameMk id="10" creationId="{D41A30B3-9E14-4F7A-96BB-0E3F92077E1F}"/>
          </ac:graphicFrameMkLst>
        </pc:graphicFrameChg>
      </pc:sldChg>
      <pc:sldChg chg="add del replId">
        <pc:chgData name="Utilizador Convidado" userId="" providerId="Windows Live" clId="Web-{891BF0AD-03F1-46E7-AF66-3C9FD91DB3C2}" dt="2021-05-20T13:42:12.521" v="35"/>
        <pc:sldMkLst>
          <pc:docMk/>
          <pc:sldMk cId="4265137953" sldId="262"/>
        </pc:sldMkLst>
      </pc:sldChg>
      <pc:sldChg chg="addSp delSp modSp add replId">
        <pc:chgData name="Utilizador Convidado" userId="" providerId="Windows Live" clId="Web-{891BF0AD-03F1-46E7-AF66-3C9FD91DB3C2}" dt="2021-05-20T15:44:13.673" v="652" actId="1076"/>
        <pc:sldMkLst>
          <pc:docMk/>
          <pc:sldMk cId="742232905" sldId="263"/>
        </pc:sldMkLst>
        <pc:spChg chg="del mod">
          <ac:chgData name="Utilizador Convidado" userId="" providerId="Windows Live" clId="Web-{891BF0AD-03F1-46E7-AF66-3C9FD91DB3C2}" dt="2021-05-20T15:43:40.500" v="639"/>
          <ac:spMkLst>
            <pc:docMk/>
            <pc:sldMk cId="742232905" sldId="263"/>
            <ac:spMk id="5" creationId="{838CAE3F-F8F6-4745-828F-ED2561B81630}"/>
          </ac:spMkLst>
        </pc:spChg>
        <pc:spChg chg="add del mod">
          <ac:chgData name="Utilizador Convidado" userId="" providerId="Windows Live" clId="Web-{891BF0AD-03F1-46E7-AF66-3C9FD91DB3C2}" dt="2021-05-20T13:54:57.026" v="56" actId="20577"/>
          <ac:spMkLst>
            <pc:docMk/>
            <pc:sldMk cId="742232905" sldId="263"/>
            <ac:spMk id="12" creationId="{2B79A083-DF84-42C6-B2A5-9AAC47F0B2BC}"/>
          </ac:spMkLst>
        </pc:spChg>
        <pc:spChg chg="del">
          <ac:chgData name="Utilizador Convidado" userId="" providerId="Windows Live" clId="Web-{891BF0AD-03F1-46E7-AF66-3C9FD91DB3C2}" dt="2021-05-20T15:43:47.610" v="644"/>
          <ac:spMkLst>
            <pc:docMk/>
            <pc:sldMk cId="742232905" sldId="263"/>
            <ac:spMk id="14" creationId="{C4AAAFF4-AB4B-477A-87B5-2D9C7D92D62B}"/>
          </ac:spMkLst>
        </pc:spChg>
        <pc:spChg chg="mod">
          <ac:chgData name="Utilizador Convidado" userId="" providerId="Windows Live" clId="Web-{891BF0AD-03F1-46E7-AF66-3C9FD91DB3C2}" dt="2021-05-20T15:44:05.954" v="650" actId="14100"/>
          <ac:spMkLst>
            <pc:docMk/>
            <pc:sldMk cId="742232905" sldId="263"/>
            <ac:spMk id="15" creationId="{782CFDA4-48F7-48E1-BD69-5D62A0996EDF}"/>
          </ac:spMkLst>
        </pc:spChg>
        <pc:spChg chg="del">
          <ac:chgData name="Utilizador Convidado" userId="" providerId="Windows Live" clId="Web-{891BF0AD-03F1-46E7-AF66-3C9FD91DB3C2}" dt="2021-05-20T15:43:37.547" v="638"/>
          <ac:spMkLst>
            <pc:docMk/>
            <pc:sldMk cId="742232905" sldId="263"/>
            <ac:spMk id="16" creationId="{39F2399F-E33F-4E1D-A718-24166E788FFF}"/>
          </ac:spMkLst>
        </pc:spChg>
        <pc:spChg chg="del">
          <ac:chgData name="Utilizador Convidado" userId="" providerId="Windows Live" clId="Web-{891BF0AD-03F1-46E7-AF66-3C9FD91DB3C2}" dt="2021-05-20T15:43:36.656" v="637"/>
          <ac:spMkLst>
            <pc:docMk/>
            <pc:sldMk cId="742232905" sldId="263"/>
            <ac:spMk id="18" creationId="{78641729-F39E-44A6-BBC5-66BABE9E4AEB}"/>
          </ac:spMkLst>
        </pc:spChg>
        <pc:spChg chg="del">
          <ac:chgData name="Utilizador Convidado" userId="" providerId="Windows Live" clId="Web-{891BF0AD-03F1-46E7-AF66-3C9FD91DB3C2}" dt="2021-05-20T15:43:35.062" v="636"/>
          <ac:spMkLst>
            <pc:docMk/>
            <pc:sldMk cId="742232905" sldId="263"/>
            <ac:spMk id="19" creationId="{EA445B26-567A-4D16-8178-EEDCC911D50A}"/>
          </ac:spMkLst>
        </pc:spChg>
        <pc:spChg chg="del">
          <ac:chgData name="Utilizador Convidado" userId="" providerId="Windows Live" clId="Web-{891BF0AD-03F1-46E7-AF66-3C9FD91DB3C2}" dt="2021-05-20T15:43:33.156" v="635"/>
          <ac:spMkLst>
            <pc:docMk/>
            <pc:sldMk cId="742232905" sldId="263"/>
            <ac:spMk id="20" creationId="{6836DA59-560C-46C0-AC6E-0A9824A3B498}"/>
          </ac:spMkLst>
        </pc:spChg>
        <pc:spChg chg="del">
          <ac:chgData name="Utilizador Convidado" userId="" providerId="Windows Live" clId="Web-{891BF0AD-03F1-46E7-AF66-3C9FD91DB3C2}" dt="2021-05-20T15:43:41.641" v="640"/>
          <ac:spMkLst>
            <pc:docMk/>
            <pc:sldMk cId="742232905" sldId="263"/>
            <ac:spMk id="21" creationId="{05E466BC-4482-4817-A155-A13F08F96CB4}"/>
          </ac:spMkLst>
        </pc:spChg>
        <pc:spChg chg="del">
          <ac:chgData name="Utilizador Convidado" userId="" providerId="Windows Live" clId="Web-{891BF0AD-03F1-46E7-AF66-3C9FD91DB3C2}" dt="2021-05-20T15:43:42.375" v="641"/>
          <ac:spMkLst>
            <pc:docMk/>
            <pc:sldMk cId="742232905" sldId="263"/>
            <ac:spMk id="23" creationId="{474F307E-8018-44E5-9DC9-22385B7373A5}"/>
          </ac:spMkLst>
        </pc:spChg>
        <pc:spChg chg="del">
          <ac:chgData name="Utilizador Convidado" userId="" providerId="Windows Live" clId="Web-{891BF0AD-03F1-46E7-AF66-3C9FD91DB3C2}" dt="2021-05-20T15:43:43.156" v="642"/>
          <ac:spMkLst>
            <pc:docMk/>
            <pc:sldMk cId="742232905" sldId="263"/>
            <ac:spMk id="24" creationId="{7B24EC72-EC1C-48CD-AAC8-651010AE0FDC}"/>
          </ac:spMkLst>
        </pc:spChg>
        <pc:spChg chg="del">
          <ac:chgData name="Utilizador Convidado" userId="" providerId="Windows Live" clId="Web-{891BF0AD-03F1-46E7-AF66-3C9FD91DB3C2}" dt="2021-05-20T15:43:44.250" v="643"/>
          <ac:spMkLst>
            <pc:docMk/>
            <pc:sldMk cId="742232905" sldId="263"/>
            <ac:spMk id="25" creationId="{789A52A7-685D-4AF4-B29C-15CFDA968E5A}"/>
          </ac:spMkLst>
        </pc:spChg>
        <pc:picChg chg="add mod">
          <ac:chgData name="Utilizador Convidado" userId="" providerId="Windows Live" clId="Web-{891BF0AD-03F1-46E7-AF66-3C9FD91DB3C2}" dt="2021-05-20T15:44:13.673" v="652" actId="1076"/>
          <ac:picMkLst>
            <pc:docMk/>
            <pc:sldMk cId="742232905" sldId="263"/>
            <ac:picMk id="9" creationId="{70999004-FEF0-4DE4-A0C8-B6D48C296E80}"/>
          </ac:picMkLst>
        </pc:picChg>
      </pc:sldChg>
      <pc:sldChg chg="addSp modSp add replId">
        <pc:chgData name="Utilizador Convidado" userId="" providerId="Windows Live" clId="Web-{891BF0AD-03F1-46E7-AF66-3C9FD91DB3C2}" dt="2021-05-20T14:30:57.397" v="282" actId="20577"/>
        <pc:sldMkLst>
          <pc:docMk/>
          <pc:sldMk cId="314306462" sldId="264"/>
        </pc:sldMkLst>
        <pc:spChg chg="add mod">
          <ac:chgData name="Utilizador Convidado" userId="" providerId="Windows Live" clId="Web-{891BF0AD-03F1-46E7-AF66-3C9FD91DB3C2}" dt="2021-05-20T14:30:57.397" v="282" actId="20577"/>
          <ac:spMkLst>
            <pc:docMk/>
            <pc:sldMk cId="314306462" sldId="264"/>
            <ac:spMk id="2" creationId="{DC5234BA-6A45-4E9B-A2D4-6895F11D79FF}"/>
          </ac:spMkLst>
        </pc:spChg>
        <pc:spChg chg="mod">
          <ac:chgData name="Utilizador Convidado" userId="" providerId="Windows Live" clId="Web-{891BF0AD-03F1-46E7-AF66-3C9FD91DB3C2}" dt="2021-05-20T13:55:06.464" v="58" actId="20577"/>
          <ac:spMkLst>
            <pc:docMk/>
            <pc:sldMk cId="314306462" sldId="264"/>
            <ac:spMk id="12" creationId="{2B79A083-DF84-42C6-B2A5-9AAC47F0B2BC}"/>
          </ac:spMkLst>
        </pc:spChg>
      </pc:sldChg>
      <pc:sldChg chg="addSp modSp add replId">
        <pc:chgData name="Utilizador Convidado" userId="" providerId="Windows Live" clId="Web-{891BF0AD-03F1-46E7-AF66-3C9FD91DB3C2}" dt="2021-05-20T15:07:47.816" v="576" actId="20577"/>
        <pc:sldMkLst>
          <pc:docMk/>
          <pc:sldMk cId="2918644782" sldId="265"/>
        </pc:sldMkLst>
        <pc:spChg chg="add mod">
          <ac:chgData name="Utilizador Convidado" userId="" providerId="Windows Live" clId="Web-{891BF0AD-03F1-46E7-AF66-3C9FD91DB3C2}" dt="2021-05-20T15:07:47.816" v="576" actId="20577"/>
          <ac:spMkLst>
            <pc:docMk/>
            <pc:sldMk cId="2918644782" sldId="265"/>
            <ac:spMk id="6" creationId="{080C151F-5D26-4C00-A1AF-2CA17D360578}"/>
          </ac:spMkLst>
        </pc:spChg>
        <pc:spChg chg="mod">
          <ac:chgData name="Utilizador Convidado" userId="" providerId="Windows Live" clId="Web-{891BF0AD-03F1-46E7-AF66-3C9FD91DB3C2}" dt="2021-05-20T13:55:01.885" v="57" actId="20577"/>
          <ac:spMkLst>
            <pc:docMk/>
            <pc:sldMk cId="2918644782" sldId="265"/>
            <ac:spMk id="12" creationId="{2B79A083-DF84-42C6-B2A5-9AAC47F0B2BC}"/>
          </ac:spMkLst>
        </pc:spChg>
        <pc:picChg chg="mod">
          <ac:chgData name="Utilizador Convidado" userId="" providerId="Windows Live" clId="Web-{891BF0AD-03F1-46E7-AF66-3C9FD91DB3C2}" dt="2021-05-20T15:06:46.034" v="510" actId="1076"/>
          <ac:picMkLst>
            <pc:docMk/>
            <pc:sldMk cId="2918644782" sldId="265"/>
            <ac:picMk id="3" creationId="{ED097E60-820B-4D6A-9FD6-F7A70512FA20}"/>
          </ac:picMkLst>
        </pc:picChg>
      </pc:sldChg>
      <pc:sldChg chg="addSp delSp modSp add replId">
        <pc:chgData name="Utilizador Convidado" userId="" providerId="Windows Live" clId="Web-{891BF0AD-03F1-46E7-AF66-3C9FD91DB3C2}" dt="2021-05-20T14:51:25.602" v="464" actId="20577"/>
        <pc:sldMkLst>
          <pc:docMk/>
          <pc:sldMk cId="1020143332" sldId="266"/>
        </pc:sldMkLst>
        <pc:spChg chg="add mod">
          <ac:chgData name="Utilizador Convidado" userId="" providerId="Windows Live" clId="Web-{891BF0AD-03F1-46E7-AF66-3C9FD91DB3C2}" dt="2021-05-20T14:46:28.188" v="370" actId="20577"/>
          <ac:spMkLst>
            <pc:docMk/>
            <pc:sldMk cId="1020143332" sldId="266"/>
            <ac:spMk id="8" creationId="{ED999055-7BBD-4AD1-9C7F-6E4BDC397BB0}"/>
          </ac:spMkLst>
        </pc:spChg>
        <pc:spChg chg="add mod">
          <ac:chgData name="Utilizador Convidado" userId="" providerId="Windows Live" clId="Web-{891BF0AD-03F1-46E7-AF66-3C9FD91DB3C2}" dt="2021-05-20T14:51:25.602" v="464" actId="20577"/>
          <ac:spMkLst>
            <pc:docMk/>
            <pc:sldMk cId="1020143332" sldId="266"/>
            <ac:spMk id="13" creationId="{FFC9F5B2-B892-413A-B67E-DE76346C6F2A}"/>
          </ac:spMkLst>
        </pc:spChg>
        <pc:picChg chg="add del mod">
          <ac:chgData name="Utilizador Convidado" userId="" providerId="Windows Live" clId="Web-{891BF0AD-03F1-46E7-AF66-3C9FD91DB3C2}" dt="2021-05-20T14:10:13.973" v="81"/>
          <ac:picMkLst>
            <pc:docMk/>
            <pc:sldMk cId="1020143332" sldId="266"/>
            <ac:picMk id="2" creationId="{4EBADF86-E34F-497C-B12B-BF8632263902}"/>
          </ac:picMkLst>
        </pc:picChg>
        <pc:picChg chg="add del mod">
          <ac:chgData name="Utilizador Convidado" userId="" providerId="Windows Live" clId="Web-{891BF0AD-03F1-46E7-AF66-3C9FD91DB3C2}" dt="2021-05-20T14:15:07.074" v="91"/>
          <ac:picMkLst>
            <pc:docMk/>
            <pc:sldMk cId="1020143332" sldId="266"/>
            <ac:picMk id="3" creationId="{5557B81F-25BA-4308-9374-020E755584A4}"/>
          </ac:picMkLst>
        </pc:picChg>
        <pc:picChg chg="add del mod">
          <ac:chgData name="Utilizador Convidado" userId="" providerId="Windows Live" clId="Web-{891BF0AD-03F1-46E7-AF66-3C9FD91DB3C2}" dt="2021-05-20T14:39:41.114" v="353"/>
          <ac:picMkLst>
            <pc:docMk/>
            <pc:sldMk cId="1020143332" sldId="266"/>
            <ac:picMk id="4" creationId="{EC7937A3-D206-43E3-9A60-8B1D527D07CC}"/>
          </ac:picMkLst>
        </pc:picChg>
        <pc:picChg chg="add del">
          <ac:chgData name="Utilizador Convidado" userId="" providerId="Windows Live" clId="Web-{891BF0AD-03F1-46E7-AF66-3C9FD91DB3C2}" dt="2021-05-20T14:15:41.560" v="95"/>
          <ac:picMkLst>
            <pc:docMk/>
            <pc:sldMk cId="1020143332" sldId="266"/>
            <ac:picMk id="5" creationId="{D4739D3E-6894-44C5-8A41-EA7A8FBE7BEA}"/>
          </ac:picMkLst>
        </pc:picChg>
        <pc:picChg chg="add del">
          <ac:chgData name="Utilizador Convidado" userId="" providerId="Windows Live" clId="Web-{891BF0AD-03F1-46E7-AF66-3C9FD91DB3C2}" dt="2021-05-20T14:16:00.248" v="97"/>
          <ac:picMkLst>
            <pc:docMk/>
            <pc:sldMk cId="1020143332" sldId="266"/>
            <ac:picMk id="6" creationId="{27993752-A598-46EA-8B97-88682806840B}"/>
          </ac:picMkLst>
        </pc:picChg>
        <pc:picChg chg="add del mod">
          <ac:chgData name="Utilizador Convidado" userId="" providerId="Windows Live" clId="Web-{891BF0AD-03F1-46E7-AF66-3C9FD91DB3C2}" dt="2021-05-20T14:46:41.423" v="377"/>
          <ac:picMkLst>
            <pc:docMk/>
            <pc:sldMk cId="1020143332" sldId="266"/>
            <ac:picMk id="10" creationId="{486DF942-8466-4916-BF25-6A3840B42D55}"/>
          </ac:picMkLst>
        </pc:picChg>
        <pc:picChg chg="add del">
          <ac:chgData name="Utilizador Convidado" userId="" providerId="Windows Live" clId="Web-{891BF0AD-03F1-46E7-AF66-3C9FD91DB3C2}" dt="2021-05-20T14:47:36.565" v="384"/>
          <ac:picMkLst>
            <pc:docMk/>
            <pc:sldMk cId="1020143332" sldId="266"/>
            <ac:picMk id="15" creationId="{1683D1AD-0A62-47D4-A7FE-274447688A5B}"/>
          </ac:picMkLst>
        </pc:picChg>
        <pc:picChg chg="add mod">
          <ac:chgData name="Utilizador Convidado" userId="" providerId="Windows Live" clId="Web-{891BF0AD-03F1-46E7-AF66-3C9FD91DB3C2}" dt="2021-05-20T14:48:35.410" v="387" actId="14100"/>
          <ac:picMkLst>
            <pc:docMk/>
            <pc:sldMk cId="1020143332" sldId="266"/>
            <ac:picMk id="17" creationId="{D0AE8040-5F50-4F19-BDAF-44E06FAC4049}"/>
          </ac:picMkLst>
        </pc:picChg>
      </pc:sldChg>
      <pc:sldChg chg="modSp add replId">
        <pc:chgData name="Utilizador Convidado" userId="" providerId="Windows Live" clId="Web-{891BF0AD-03F1-46E7-AF66-3C9FD91DB3C2}" dt="2021-05-20T16:21:54.156" v="864" actId="20577"/>
        <pc:sldMkLst>
          <pc:docMk/>
          <pc:sldMk cId="3682023456" sldId="267"/>
        </pc:sldMkLst>
        <pc:spChg chg="mod">
          <ac:chgData name="Utilizador Convidado" userId="" providerId="Windows Live" clId="Web-{891BF0AD-03F1-46E7-AF66-3C9FD91DB3C2}" dt="2021-05-20T16:21:54.156" v="864" actId="20577"/>
          <ac:spMkLst>
            <pc:docMk/>
            <pc:sldMk cId="3682023456" sldId="267"/>
            <ac:spMk id="2" creationId="{E24C1162-D450-4548-859C-E7DBF70021F2}"/>
          </ac:spMkLst>
        </pc:spChg>
        <pc:spChg chg="mod">
          <ac:chgData name="Utilizador Convidado" userId="" providerId="Windows Live" clId="Web-{891BF0AD-03F1-46E7-AF66-3C9FD91DB3C2}" dt="2021-05-20T13:56:57.935" v="69" actId="20577"/>
          <ac:spMkLst>
            <pc:docMk/>
            <pc:sldMk cId="3682023456" sldId="267"/>
            <ac:spMk id="12" creationId="{2B79A083-DF84-42C6-B2A5-9AAC47F0B2BC}"/>
          </ac:spMkLst>
        </pc:spChg>
      </pc:sldChg>
      <pc:sldChg chg="addSp modSp add replId">
        <pc:chgData name="Utilizador Convidado" userId="" providerId="Windows Live" clId="Web-{891BF0AD-03F1-46E7-AF66-3C9FD91DB3C2}" dt="2021-05-20T16:27:41.353" v="966" actId="20577"/>
        <pc:sldMkLst>
          <pc:docMk/>
          <pc:sldMk cId="341837873" sldId="268"/>
        </pc:sldMkLst>
        <pc:spChg chg="add mod">
          <ac:chgData name="Utilizador Convidado" userId="" providerId="Windows Live" clId="Web-{891BF0AD-03F1-46E7-AF66-3C9FD91DB3C2}" dt="2021-05-20T16:27:41.353" v="966" actId="20577"/>
          <ac:spMkLst>
            <pc:docMk/>
            <pc:sldMk cId="341837873" sldId="268"/>
            <ac:spMk id="2" creationId="{F1E0AC9F-B21A-42DB-AA7A-A30EDA895E56}"/>
          </ac:spMkLst>
        </pc:spChg>
        <pc:spChg chg="mod">
          <ac:chgData name="Utilizador Convidado" userId="" providerId="Windows Live" clId="Web-{891BF0AD-03F1-46E7-AF66-3C9FD91DB3C2}" dt="2021-05-20T13:57:06.639" v="77" actId="20577"/>
          <ac:spMkLst>
            <pc:docMk/>
            <pc:sldMk cId="341837873" sldId="268"/>
            <ac:spMk id="12" creationId="{2B79A083-DF84-42C6-B2A5-9AAC47F0B2BC}"/>
          </ac:spMkLst>
        </pc:spChg>
      </pc:sldChg>
      <pc:sldChg chg="addSp delSp modSp del">
        <pc:chgData name="Utilizador Convidado" userId="" providerId="Windows Live" clId="Web-{891BF0AD-03F1-46E7-AF66-3C9FD91DB3C2}" dt="2021-05-20T15:06:39.799" v="507"/>
        <pc:sldMkLst>
          <pc:docMk/>
          <pc:sldMk cId="2807606977" sldId="271"/>
        </pc:sldMkLst>
        <pc:spChg chg="del">
          <ac:chgData name="Utilizador Convidado" userId="" providerId="Windows Live" clId="Web-{891BF0AD-03F1-46E7-AF66-3C9FD91DB3C2}" dt="2021-05-20T15:06:37.877" v="506"/>
          <ac:spMkLst>
            <pc:docMk/>
            <pc:sldMk cId="2807606977" sldId="271"/>
            <ac:spMk id="4" creationId="{939B5EB3-90F5-4BD9-A5B4-09E9F54D35E7}"/>
          </ac:spMkLst>
        </pc:spChg>
        <pc:picChg chg="add del mod">
          <ac:chgData name="Utilizador Convidado" userId="" providerId="Windows Live" clId="Web-{891BF0AD-03F1-46E7-AF66-3C9FD91DB3C2}" dt="2021-05-20T15:06:34.674" v="505"/>
          <ac:picMkLst>
            <pc:docMk/>
            <pc:sldMk cId="2807606977" sldId="271"/>
            <ac:picMk id="3" creationId="{66DEEE31-90B8-4C7B-BE61-FEB5A89E4AE5}"/>
          </ac:picMkLst>
        </pc:picChg>
      </pc:sldChg>
      <pc:sldChg chg="addSp delSp modSp add replId">
        <pc:chgData name="Utilizador Convidado" userId="" providerId="Windows Live" clId="Web-{891BF0AD-03F1-46E7-AF66-3C9FD91DB3C2}" dt="2021-05-20T15:58:56.384" v="771" actId="1076"/>
        <pc:sldMkLst>
          <pc:docMk/>
          <pc:sldMk cId="2780056512" sldId="272"/>
        </pc:sldMkLst>
        <pc:spChg chg="mod">
          <ac:chgData name="Utilizador Convidado" userId="" providerId="Windows Live" clId="Web-{891BF0AD-03F1-46E7-AF66-3C9FD91DB3C2}" dt="2021-05-20T15:58:31.696" v="767" actId="14100"/>
          <ac:spMkLst>
            <pc:docMk/>
            <pc:sldMk cId="2780056512" sldId="272"/>
            <ac:spMk id="8" creationId="{ED999055-7BBD-4AD1-9C7F-6E4BDC397BB0}"/>
          </ac:spMkLst>
        </pc:spChg>
        <pc:spChg chg="add mod">
          <ac:chgData name="Utilizador Convidado" userId="" providerId="Windows Live" clId="Web-{891BF0AD-03F1-46E7-AF66-3C9FD91DB3C2}" dt="2021-05-20T15:58:56.384" v="771" actId="1076"/>
          <ac:spMkLst>
            <pc:docMk/>
            <pc:sldMk cId="2780056512" sldId="272"/>
            <ac:spMk id="11" creationId="{E2CF475B-6CCD-4E3C-A8F8-091B5AD207CB}"/>
          </ac:spMkLst>
        </pc:spChg>
        <pc:picChg chg="add del mod">
          <ac:chgData name="Utilizador Convidado" userId="" providerId="Windows Live" clId="Web-{891BF0AD-03F1-46E7-AF66-3C9FD91DB3C2}" dt="2021-05-20T14:39:15.082" v="343"/>
          <ac:picMkLst>
            <pc:docMk/>
            <pc:sldMk cId="2780056512" sldId="272"/>
            <ac:picMk id="2" creationId="{CEDF5DD5-0397-4718-B58B-4418D9C228F4}"/>
          </ac:picMkLst>
        </pc:picChg>
        <pc:picChg chg="add del mod">
          <ac:chgData name="Utilizador Convidado" userId="" providerId="Windows Live" clId="Web-{891BF0AD-03F1-46E7-AF66-3C9FD91DB3C2}" dt="2021-05-20T14:39:10.551" v="340"/>
          <ac:picMkLst>
            <pc:docMk/>
            <pc:sldMk cId="2780056512" sldId="272"/>
            <ac:picMk id="3" creationId="{B8D47CD5-8FF3-46F7-B41F-9DBBB7F1E1E6}"/>
          </ac:picMkLst>
        </pc:picChg>
        <pc:picChg chg="add del">
          <ac:chgData name="Utilizador Convidado" userId="" providerId="Windows Live" clId="Web-{891BF0AD-03F1-46E7-AF66-3C9FD91DB3C2}" dt="2021-05-20T14:46:38.532" v="376"/>
          <ac:picMkLst>
            <pc:docMk/>
            <pc:sldMk cId="2780056512" sldId="272"/>
            <ac:picMk id="4" creationId="{EC7937A3-D206-43E3-9A60-8B1D527D07CC}"/>
          </ac:picMkLst>
        </pc:picChg>
        <pc:picChg chg="add del mod">
          <ac:chgData name="Utilizador Convidado" userId="" providerId="Windows Live" clId="Web-{891BF0AD-03F1-46E7-AF66-3C9FD91DB3C2}" dt="2021-05-20T15:38:40.242" v="623"/>
          <ac:picMkLst>
            <pc:docMk/>
            <pc:sldMk cId="2780056512" sldId="272"/>
            <ac:picMk id="5" creationId="{BD0259A0-67D4-4776-B07E-A27E1D9C75A3}"/>
          </ac:picMkLst>
        </pc:picChg>
        <pc:picChg chg="add del mod">
          <ac:chgData name="Utilizador Convidado" userId="" providerId="Windows Live" clId="Web-{891BF0AD-03F1-46E7-AF66-3C9FD91DB3C2}" dt="2021-05-20T15:38:41.414" v="624"/>
          <ac:picMkLst>
            <pc:docMk/>
            <pc:sldMk cId="2780056512" sldId="272"/>
            <ac:picMk id="6" creationId="{2A3612D7-6A52-407D-B8E5-095DD49498AF}"/>
          </ac:picMkLst>
        </pc:picChg>
        <pc:picChg chg="add mod">
          <ac:chgData name="Utilizador Convidado" userId="" providerId="Windows Live" clId="Web-{891BF0AD-03F1-46E7-AF66-3C9FD91DB3C2}" dt="2021-05-20T15:57:43.304" v="762" actId="1076"/>
          <ac:picMkLst>
            <pc:docMk/>
            <pc:sldMk cId="2780056512" sldId="272"/>
            <ac:picMk id="7" creationId="{F9B697C2-8BAF-48E6-9A44-40493B2179C0}"/>
          </ac:picMkLst>
        </pc:picChg>
        <pc:picChg chg="add mod">
          <ac:chgData name="Utilizador Convidado" userId="" providerId="Windows Live" clId="Web-{891BF0AD-03F1-46E7-AF66-3C9FD91DB3C2}" dt="2021-05-20T15:58:45.931" v="769" actId="1076"/>
          <ac:picMkLst>
            <pc:docMk/>
            <pc:sldMk cId="2780056512" sldId="272"/>
            <ac:picMk id="9" creationId="{FEB58B20-A717-4240-A416-2C635F80FD85}"/>
          </ac:picMkLst>
        </pc:picChg>
      </pc:sldChg>
      <pc:sldChg chg="addSp delSp modSp add replId">
        <pc:chgData name="Utilizador Convidado" userId="" providerId="Windows Live" clId="Web-{891BF0AD-03F1-46E7-AF66-3C9FD91DB3C2}" dt="2021-05-20T16:01:14.450" v="777" actId="1076"/>
        <pc:sldMkLst>
          <pc:docMk/>
          <pc:sldMk cId="1819534851" sldId="274"/>
        </pc:sldMkLst>
        <pc:spChg chg="mod">
          <ac:chgData name="Utilizador Convidado" userId="" providerId="Windows Live" clId="Web-{891BF0AD-03F1-46E7-AF66-3C9FD91DB3C2}" dt="2021-05-20T15:48:36.961" v="739" actId="20577"/>
          <ac:spMkLst>
            <pc:docMk/>
            <pc:sldMk cId="1819534851" sldId="274"/>
            <ac:spMk id="8" creationId="{ED999055-7BBD-4AD1-9C7F-6E4BDC397BB0}"/>
          </ac:spMkLst>
        </pc:spChg>
        <pc:picChg chg="add mod">
          <ac:chgData name="Utilizador Convidado" userId="" providerId="Windows Live" clId="Web-{891BF0AD-03F1-46E7-AF66-3C9FD91DB3C2}" dt="2021-05-20T16:01:14.450" v="777" actId="1076"/>
          <ac:picMkLst>
            <pc:docMk/>
            <pc:sldMk cId="1819534851" sldId="274"/>
            <ac:picMk id="2" creationId="{56B3D8B8-D669-4D79-9527-E8E24F055936}"/>
          </ac:picMkLst>
        </pc:picChg>
        <pc:picChg chg="del">
          <ac:chgData name="Utilizador Convidado" userId="" providerId="Windows Live" clId="Web-{891BF0AD-03F1-46E7-AF66-3C9FD91DB3C2}" dt="2021-05-20T15:57:31.679" v="759"/>
          <ac:picMkLst>
            <pc:docMk/>
            <pc:sldMk cId="1819534851" sldId="274"/>
            <ac:picMk id="5" creationId="{BD0259A0-67D4-4776-B07E-A27E1D9C75A3}"/>
          </ac:picMkLst>
        </pc:picChg>
        <pc:picChg chg="mod">
          <ac:chgData name="Utilizador Convidado" userId="" providerId="Windows Live" clId="Web-{891BF0AD-03F1-46E7-AF66-3C9FD91DB3C2}" dt="2021-05-20T16:00:22.418" v="772" actId="1076"/>
          <ac:picMkLst>
            <pc:docMk/>
            <pc:sldMk cId="1819534851" sldId="274"/>
            <ac:picMk id="6" creationId="{2A3612D7-6A52-407D-B8E5-095DD49498AF}"/>
          </ac:picMkLst>
        </pc:picChg>
      </pc:sldChg>
      <pc:sldChg chg="modSp add ord replId">
        <pc:chgData name="Utilizador Convidado" userId="" providerId="Windows Live" clId="Web-{891BF0AD-03F1-46E7-AF66-3C9FD91DB3C2}" dt="2021-05-20T15:47:42.257" v="732" actId="14100"/>
        <pc:sldMkLst>
          <pc:docMk/>
          <pc:sldMk cId="4265327333" sldId="275"/>
        </pc:sldMkLst>
        <pc:spChg chg="mod">
          <ac:chgData name="Utilizador Convidado" userId="" providerId="Windows Live" clId="Web-{891BF0AD-03F1-46E7-AF66-3C9FD91DB3C2}" dt="2021-05-20T15:46:17.676" v="660" actId="1076"/>
          <ac:spMkLst>
            <pc:docMk/>
            <pc:sldMk cId="4265327333" sldId="275"/>
            <ac:spMk id="3" creationId="{00000000-0000-0000-0000-000000000000}"/>
          </ac:spMkLst>
        </pc:spChg>
        <pc:graphicFrameChg chg="mod modGraphic">
          <ac:chgData name="Utilizador Convidado" userId="" providerId="Windows Live" clId="Web-{891BF0AD-03F1-46E7-AF66-3C9FD91DB3C2}" dt="2021-05-20T15:47:42.257" v="732" actId="14100"/>
          <ac:graphicFrameMkLst>
            <pc:docMk/>
            <pc:sldMk cId="4265327333" sldId="275"/>
            <ac:graphicFrameMk id="686" creationId="{DF96B0CA-9389-4777-9FB8-59BE2E00B0EB}"/>
          </ac:graphicFrameMkLst>
        </pc:graphicFrameChg>
      </pc:sldChg>
    </pc:docChg>
  </pc:docChgLst>
  <pc:docChgLst>
    <pc:chgData name="Guest User" providerId="Windows Live" clId="Web-{3F88BB4C-5ED2-4C9F-BBD4-3BF44D6BA90F}"/>
    <pc:docChg chg="addSld delSld modSld sldOrd">
      <pc:chgData name="Guest User" userId="" providerId="Windows Live" clId="Web-{3F88BB4C-5ED2-4C9F-BBD4-3BF44D6BA90F}" dt="2021-05-20T15:00:19.578" v="353"/>
      <pc:docMkLst>
        <pc:docMk/>
      </pc:docMkLst>
      <pc:sldChg chg="modSp ord">
        <pc:chgData name="Guest User" userId="" providerId="Windows Live" clId="Web-{3F88BB4C-5ED2-4C9F-BBD4-3BF44D6BA90F}" dt="2021-05-20T15:00:19.578" v="353"/>
        <pc:sldMkLst>
          <pc:docMk/>
          <pc:sldMk cId="896577949" sldId="260"/>
        </pc:sldMkLst>
        <pc:picChg chg="mod">
          <ac:chgData name="Guest User" userId="" providerId="Windows Live" clId="Web-{3F88BB4C-5ED2-4C9F-BBD4-3BF44D6BA90F}" dt="2021-05-20T14:04:20.488" v="125" actId="1076"/>
          <ac:picMkLst>
            <pc:docMk/>
            <pc:sldMk cId="896577949" sldId="260"/>
            <ac:picMk id="2" creationId="{36BC801E-24CA-4905-BCFE-777B826CDA99}"/>
          </ac:picMkLst>
        </pc:picChg>
        <pc:picChg chg="mod">
          <ac:chgData name="Guest User" userId="" providerId="Windows Live" clId="Web-{3F88BB4C-5ED2-4C9F-BBD4-3BF44D6BA90F}" dt="2021-05-20T14:04:25.113" v="127" actId="1076"/>
          <ac:picMkLst>
            <pc:docMk/>
            <pc:sldMk cId="896577949" sldId="260"/>
            <ac:picMk id="16" creationId="{DEA90776-7DF4-4D55-B0A9-B1D1D2480647}"/>
          </ac:picMkLst>
        </pc:picChg>
        <pc:picChg chg="mod">
          <ac:chgData name="Guest User" userId="" providerId="Windows Live" clId="Web-{3F88BB4C-5ED2-4C9F-BBD4-3BF44D6BA90F}" dt="2021-05-20T14:04:36.707" v="129" actId="1076"/>
          <ac:picMkLst>
            <pc:docMk/>
            <pc:sldMk cId="896577949" sldId="260"/>
            <ac:picMk id="17" creationId="{2B908A19-602F-4FED-B262-CF1C69D60778}"/>
          </ac:picMkLst>
        </pc:picChg>
      </pc:sldChg>
      <pc:sldChg chg="addSp delSp modSp">
        <pc:chgData name="Guest User" userId="" providerId="Windows Live" clId="Web-{3F88BB4C-5ED2-4C9F-BBD4-3BF44D6BA90F}" dt="2021-05-20T14:20:17.088" v="293" actId="1076"/>
        <pc:sldMkLst>
          <pc:docMk/>
          <pc:sldMk cId="2539931847" sldId="261"/>
        </pc:sldMkLst>
        <pc:spChg chg="add del mod">
          <ac:chgData name="Guest User" userId="" providerId="Windows Live" clId="Web-{3F88BB4C-5ED2-4C9F-BBD4-3BF44D6BA90F}" dt="2021-05-20T13:58:20.217" v="72"/>
          <ac:spMkLst>
            <pc:docMk/>
            <pc:sldMk cId="2539931847" sldId="261"/>
            <ac:spMk id="10" creationId="{0322C536-2A6E-42F9-84CC-630C6313E076}"/>
          </ac:spMkLst>
        </pc:spChg>
        <pc:picChg chg="mod">
          <ac:chgData name="Guest User" userId="" providerId="Windows Live" clId="Web-{3F88BB4C-5ED2-4C9F-BBD4-3BF44D6BA90F}" dt="2021-05-20T14:20:17.088" v="293" actId="1076"/>
          <ac:picMkLst>
            <pc:docMk/>
            <pc:sldMk cId="2539931847" sldId="261"/>
            <ac:picMk id="2" creationId="{4430D754-6B2A-412A-BE89-CF3C8F4CF8AF}"/>
          </ac:picMkLst>
        </pc:picChg>
        <pc:picChg chg="mod">
          <ac:chgData name="Guest User" userId="" providerId="Windows Live" clId="Web-{3F88BB4C-5ED2-4C9F-BBD4-3BF44D6BA90F}" dt="2021-05-20T14:00:55.039" v="114" actId="1076"/>
          <ac:picMkLst>
            <pc:docMk/>
            <pc:sldMk cId="2539931847" sldId="261"/>
            <ac:picMk id="3" creationId="{FBD43761-0F22-4AE3-8A8A-CBCB2C8E8405}"/>
          </ac:picMkLst>
        </pc:picChg>
        <pc:picChg chg="mod">
          <ac:chgData name="Guest User" userId="" providerId="Windows Live" clId="Web-{3F88BB4C-5ED2-4C9F-BBD4-3BF44D6BA90F}" dt="2021-05-20T13:53:10.403" v="16" actId="1076"/>
          <ac:picMkLst>
            <pc:docMk/>
            <pc:sldMk cId="2539931847" sldId="261"/>
            <ac:picMk id="4" creationId="{26FF0926-2A71-42ED-9B55-8B9DF5DF7419}"/>
          </ac:picMkLst>
        </pc:picChg>
        <pc:picChg chg="mod">
          <ac:chgData name="Guest User" userId="" providerId="Windows Live" clId="Web-{3F88BB4C-5ED2-4C9F-BBD4-3BF44D6BA90F}" dt="2021-05-20T14:00:55.054" v="115" actId="1076"/>
          <ac:picMkLst>
            <pc:docMk/>
            <pc:sldMk cId="2539931847" sldId="261"/>
            <ac:picMk id="6" creationId="{52648667-7CB7-4149-A033-8338CBB15AFB}"/>
          </ac:picMkLst>
        </pc:picChg>
        <pc:picChg chg="mod">
          <ac:chgData name="Guest User" userId="" providerId="Windows Live" clId="Web-{3F88BB4C-5ED2-4C9F-BBD4-3BF44D6BA90F}" dt="2021-05-20T14:00:55.054" v="116" actId="1076"/>
          <ac:picMkLst>
            <pc:docMk/>
            <pc:sldMk cId="2539931847" sldId="261"/>
            <ac:picMk id="7" creationId="{BC3B5AD6-0E99-4B59-9E3C-6E4FCDCE7C99}"/>
          </ac:picMkLst>
        </pc:picChg>
        <pc:picChg chg="mod">
          <ac:chgData name="Guest User" userId="" providerId="Windows Live" clId="Web-{3F88BB4C-5ED2-4C9F-BBD4-3BF44D6BA90F}" dt="2021-05-20T14:04:48.380" v="130" actId="1076"/>
          <ac:picMkLst>
            <pc:docMk/>
            <pc:sldMk cId="2539931847" sldId="261"/>
            <ac:picMk id="8" creationId="{5C60080B-A4B1-4A8C-9999-81FCBEDA65F1}"/>
          </ac:picMkLst>
        </pc:picChg>
        <pc:picChg chg="add del mod">
          <ac:chgData name="Guest User" userId="" providerId="Windows Live" clId="Web-{3F88BB4C-5ED2-4C9F-BBD4-3BF44D6BA90F}" dt="2021-05-20T13:53:38.717" v="19"/>
          <ac:picMkLst>
            <pc:docMk/>
            <pc:sldMk cId="2539931847" sldId="261"/>
            <ac:picMk id="8" creationId="{B44417E3-9688-47FB-9A97-D80EFA5FDDF0}"/>
          </ac:picMkLst>
        </pc:picChg>
        <pc:picChg chg="add mod">
          <ac:chgData name="Guest User" userId="" providerId="Windows Live" clId="Web-{3F88BB4C-5ED2-4C9F-BBD4-3BF44D6BA90F}" dt="2021-05-20T14:00:55.070" v="118" actId="1076"/>
          <ac:picMkLst>
            <pc:docMk/>
            <pc:sldMk cId="2539931847" sldId="261"/>
            <ac:picMk id="9" creationId="{3376E95C-D79B-49F1-9553-7B76F74B36AB}"/>
          </ac:picMkLst>
        </pc:picChg>
        <pc:picChg chg="add mod">
          <ac:chgData name="Guest User" userId="" providerId="Windows Live" clId="Web-{3F88BB4C-5ED2-4C9F-BBD4-3BF44D6BA90F}" dt="2021-05-20T14:04:48.396" v="131" actId="1076"/>
          <ac:picMkLst>
            <pc:docMk/>
            <pc:sldMk cId="2539931847" sldId="261"/>
            <ac:picMk id="13" creationId="{ECBA8BB7-8BDE-43E4-AC13-6F50DF4D5FE6}"/>
          </ac:picMkLst>
        </pc:picChg>
        <pc:cxnChg chg="add mod">
          <ac:chgData name="Guest User" userId="" providerId="Windows Live" clId="Web-{3F88BB4C-5ED2-4C9F-BBD4-3BF44D6BA90F}" dt="2021-05-20T14:00:55.070" v="119" actId="1076"/>
          <ac:cxnSpMkLst>
            <pc:docMk/>
            <pc:sldMk cId="2539931847" sldId="261"/>
            <ac:cxnSpMk id="11" creationId="{F24F38A2-7B8F-47D9-82D6-9C44AB83BBEB}"/>
          </ac:cxnSpMkLst>
        </pc:cxnChg>
        <pc:cxnChg chg="add mod">
          <ac:chgData name="Guest User" userId="" providerId="Windows Live" clId="Web-{3F88BB4C-5ED2-4C9F-BBD4-3BF44D6BA90F}" dt="2021-05-20T14:20:11.494" v="291" actId="1076"/>
          <ac:cxnSpMkLst>
            <pc:docMk/>
            <pc:sldMk cId="2539931847" sldId="261"/>
            <ac:cxnSpMk id="14" creationId="{DABB647F-2452-495A-96E2-EAB135008444}"/>
          </ac:cxnSpMkLst>
        </pc:cxnChg>
      </pc:sldChg>
      <pc:sldChg chg="modSp ord">
        <pc:chgData name="Guest User" userId="" providerId="Windows Live" clId="Web-{3F88BB4C-5ED2-4C9F-BBD4-3BF44D6BA90F}" dt="2021-05-20T14:53:25.271" v="352" actId="14100"/>
        <pc:sldMkLst>
          <pc:docMk/>
          <pc:sldMk cId="2331398418" sldId="262"/>
        </pc:sldMkLst>
        <pc:graphicFrameChg chg="mod">
          <ac:chgData name="Guest User" userId="" providerId="Windows Live" clId="Web-{3F88BB4C-5ED2-4C9F-BBD4-3BF44D6BA90F}" dt="2021-05-20T14:53:25.271" v="352" actId="14100"/>
          <ac:graphicFrameMkLst>
            <pc:docMk/>
            <pc:sldMk cId="2331398418" sldId="262"/>
            <ac:graphicFrameMk id="10" creationId="{D41A30B3-9E14-4F7A-96BB-0E3F92077E1F}"/>
          </ac:graphicFrameMkLst>
        </pc:graphicFrameChg>
      </pc:sldChg>
      <pc:sldChg chg="addSp delSp modSp ord">
        <pc:chgData name="Guest User" userId="" providerId="Windows Live" clId="Web-{3F88BB4C-5ED2-4C9F-BBD4-3BF44D6BA90F}" dt="2021-05-20T14:24:04.570" v="350" actId="1076"/>
        <pc:sldMkLst>
          <pc:docMk/>
          <pc:sldMk cId="742232905" sldId="263"/>
        </pc:sldMkLst>
        <pc:spChg chg="add mod">
          <ac:chgData name="Guest User" userId="" providerId="Windows Live" clId="Web-{3F88BB4C-5ED2-4C9F-BBD4-3BF44D6BA90F}" dt="2021-05-20T14:18:42.474" v="277" actId="1076"/>
          <ac:spMkLst>
            <pc:docMk/>
            <pc:sldMk cId="742232905" sldId="263"/>
            <ac:spMk id="2" creationId="{CD366BFD-2F1D-4074-8E16-D5CBDB1CF32E}"/>
          </ac:spMkLst>
        </pc:spChg>
        <pc:spChg chg="add mod">
          <ac:chgData name="Guest User" userId="" providerId="Windows Live" clId="Web-{3F88BB4C-5ED2-4C9F-BBD4-3BF44D6BA90F}" dt="2021-05-20T14:18:42.505" v="281" actId="1076"/>
          <ac:spMkLst>
            <pc:docMk/>
            <pc:sldMk cId="742232905" sldId="263"/>
            <ac:spMk id="4" creationId="{E6CDD680-0376-481C-A474-5F5A194AFBDF}"/>
          </ac:spMkLst>
        </pc:spChg>
        <pc:spChg chg="add mod ord">
          <ac:chgData name="Guest User" userId="" providerId="Windows Live" clId="Web-{3F88BB4C-5ED2-4C9F-BBD4-3BF44D6BA90F}" dt="2021-05-20T14:24:04.570" v="350" actId="1076"/>
          <ac:spMkLst>
            <pc:docMk/>
            <pc:sldMk cId="742232905" sldId="263"/>
            <ac:spMk id="5" creationId="{838CAE3F-F8F6-4745-828F-ED2561B81630}"/>
          </ac:spMkLst>
        </pc:spChg>
        <pc:spChg chg="add del">
          <ac:chgData name="Guest User" userId="" providerId="Windows Live" clId="Web-{3F88BB4C-5ED2-4C9F-BBD4-3BF44D6BA90F}" dt="2021-05-20T14:17:05.734" v="261"/>
          <ac:spMkLst>
            <pc:docMk/>
            <pc:sldMk cId="742232905" sldId="263"/>
            <ac:spMk id="8" creationId="{17E778B6-C8F4-4F12-9367-1F02F3E46388}"/>
          </ac:spMkLst>
        </pc:spChg>
        <pc:spChg chg="add mod">
          <ac:chgData name="Guest User" userId="" providerId="Windows Live" clId="Web-{3F88BB4C-5ED2-4C9F-BBD4-3BF44D6BA90F}" dt="2021-05-20T14:18:42.505" v="282" actId="1076"/>
          <ac:spMkLst>
            <pc:docMk/>
            <pc:sldMk cId="742232905" sldId="263"/>
            <ac:spMk id="11" creationId="{5AB0EF17-ED00-4640-8613-0C86D85AABFB}"/>
          </ac:spMkLst>
        </pc:spChg>
        <pc:spChg chg="add mod">
          <ac:chgData name="Guest User" userId="" providerId="Windows Live" clId="Web-{3F88BB4C-5ED2-4C9F-BBD4-3BF44D6BA90F}" dt="2021-05-20T14:18:42.521" v="283" actId="1076"/>
          <ac:spMkLst>
            <pc:docMk/>
            <pc:sldMk cId="742232905" sldId="263"/>
            <ac:spMk id="13" creationId="{D5FC9A18-F26A-4E38-8D5F-B6909A7FDE03}"/>
          </ac:spMkLst>
        </pc:spChg>
        <pc:spChg chg="add mod ord">
          <ac:chgData name="Guest User" userId="" providerId="Windows Live" clId="Web-{3F88BB4C-5ED2-4C9F-BBD4-3BF44D6BA90F}" dt="2021-05-20T14:24:04.554" v="345" actId="1076"/>
          <ac:spMkLst>
            <pc:docMk/>
            <pc:sldMk cId="742232905" sldId="263"/>
            <ac:spMk id="14" creationId="{C4AAAFF4-AB4B-477A-87B5-2D9C7D92D62B}"/>
          </ac:spMkLst>
        </pc:spChg>
        <pc:spChg chg="add mod">
          <ac:chgData name="Guest User" userId="" providerId="Windows Live" clId="Web-{3F88BB4C-5ED2-4C9F-BBD4-3BF44D6BA90F}" dt="2021-05-20T14:18:42.521" v="284" actId="1076"/>
          <ac:spMkLst>
            <pc:docMk/>
            <pc:sldMk cId="742232905" sldId="263"/>
            <ac:spMk id="15" creationId="{782CFDA4-48F7-48E1-BD69-5D62A0996EDF}"/>
          </ac:spMkLst>
        </pc:spChg>
        <pc:spChg chg="add mod">
          <ac:chgData name="Guest User" userId="" providerId="Windows Live" clId="Web-{3F88BB4C-5ED2-4C9F-BBD4-3BF44D6BA90F}" dt="2021-05-20T14:24:04.554" v="346" actId="1076"/>
          <ac:spMkLst>
            <pc:docMk/>
            <pc:sldMk cId="742232905" sldId="263"/>
            <ac:spMk id="16" creationId="{39F2399F-E33F-4E1D-A718-24166E788FFF}"/>
          </ac:spMkLst>
        </pc:spChg>
        <pc:spChg chg="add mod">
          <ac:chgData name="Guest User" userId="" providerId="Windows Live" clId="Web-{3F88BB4C-5ED2-4C9F-BBD4-3BF44D6BA90F}" dt="2021-05-20T14:24:04.554" v="347" actId="1076"/>
          <ac:spMkLst>
            <pc:docMk/>
            <pc:sldMk cId="742232905" sldId="263"/>
            <ac:spMk id="18" creationId="{78641729-F39E-44A6-BBC5-66BABE9E4AEB}"/>
          </ac:spMkLst>
        </pc:spChg>
        <pc:spChg chg="add mod">
          <ac:chgData name="Guest User" userId="" providerId="Windows Live" clId="Web-{3F88BB4C-5ED2-4C9F-BBD4-3BF44D6BA90F}" dt="2021-05-20T14:24:04.570" v="348" actId="1076"/>
          <ac:spMkLst>
            <pc:docMk/>
            <pc:sldMk cId="742232905" sldId="263"/>
            <ac:spMk id="19" creationId="{EA445B26-567A-4D16-8178-EEDCC911D50A}"/>
          </ac:spMkLst>
        </pc:spChg>
        <pc:spChg chg="add mod">
          <ac:chgData name="Guest User" userId="" providerId="Windows Live" clId="Web-{3F88BB4C-5ED2-4C9F-BBD4-3BF44D6BA90F}" dt="2021-05-20T14:24:04.570" v="349" actId="1076"/>
          <ac:spMkLst>
            <pc:docMk/>
            <pc:sldMk cId="742232905" sldId="263"/>
            <ac:spMk id="20" creationId="{6836DA59-560C-46C0-AC6E-0A9824A3B498}"/>
          </ac:spMkLst>
        </pc:spChg>
        <pc:spChg chg="add mod">
          <ac:chgData name="Guest User" userId="" providerId="Windows Live" clId="Web-{3F88BB4C-5ED2-4C9F-BBD4-3BF44D6BA90F}" dt="2021-05-20T14:24:04.523" v="341" actId="1076"/>
          <ac:spMkLst>
            <pc:docMk/>
            <pc:sldMk cId="742232905" sldId="263"/>
            <ac:spMk id="21" creationId="{05E466BC-4482-4817-A155-A13F08F96CB4}"/>
          </ac:spMkLst>
        </pc:spChg>
        <pc:spChg chg="add del">
          <ac:chgData name="Guest User" userId="" providerId="Windows Live" clId="Web-{3F88BB4C-5ED2-4C9F-BBD4-3BF44D6BA90F}" dt="2021-05-20T14:22:21.283" v="310"/>
          <ac:spMkLst>
            <pc:docMk/>
            <pc:sldMk cId="742232905" sldId="263"/>
            <ac:spMk id="22" creationId="{031C766E-D1F2-4BE9-819E-841B78DA11B5}"/>
          </ac:spMkLst>
        </pc:spChg>
        <pc:spChg chg="add mod">
          <ac:chgData name="Guest User" userId="" providerId="Windows Live" clId="Web-{3F88BB4C-5ED2-4C9F-BBD4-3BF44D6BA90F}" dt="2021-05-20T14:24:04.523" v="342" actId="1076"/>
          <ac:spMkLst>
            <pc:docMk/>
            <pc:sldMk cId="742232905" sldId="263"/>
            <ac:spMk id="23" creationId="{474F307E-8018-44E5-9DC9-22385B7373A5}"/>
          </ac:spMkLst>
        </pc:spChg>
        <pc:spChg chg="add mod ord">
          <ac:chgData name="Guest User" userId="" providerId="Windows Live" clId="Web-{3F88BB4C-5ED2-4C9F-BBD4-3BF44D6BA90F}" dt="2021-05-20T14:24:04.539" v="343" actId="1076"/>
          <ac:spMkLst>
            <pc:docMk/>
            <pc:sldMk cId="742232905" sldId="263"/>
            <ac:spMk id="24" creationId="{7B24EC72-EC1C-48CD-AAC8-651010AE0FDC}"/>
          </ac:spMkLst>
        </pc:spChg>
        <pc:spChg chg="add mod">
          <ac:chgData name="Guest User" userId="" providerId="Windows Live" clId="Web-{3F88BB4C-5ED2-4C9F-BBD4-3BF44D6BA90F}" dt="2021-05-20T14:24:04.539" v="344" actId="1076"/>
          <ac:spMkLst>
            <pc:docMk/>
            <pc:sldMk cId="742232905" sldId="263"/>
            <ac:spMk id="25" creationId="{789A52A7-685D-4AF4-B29C-15CFDA968E5A}"/>
          </ac:spMkLst>
        </pc:spChg>
        <pc:spChg chg="add del">
          <ac:chgData name="Guest User" userId="" providerId="Windows Live" clId="Web-{3F88BB4C-5ED2-4C9F-BBD4-3BF44D6BA90F}" dt="2021-05-20T14:22:34.081" v="317"/>
          <ac:spMkLst>
            <pc:docMk/>
            <pc:sldMk cId="742232905" sldId="263"/>
            <ac:spMk id="26" creationId="{F94D510D-E5B4-4D7D-8E77-E51F76F7C438}"/>
          </ac:spMkLst>
        </pc:spChg>
        <pc:cxnChg chg="add mod">
          <ac:chgData name="Guest User" userId="" providerId="Windows Live" clId="Web-{3F88BB4C-5ED2-4C9F-BBD4-3BF44D6BA90F}" dt="2021-05-20T14:18:42.489" v="278" actId="1076"/>
          <ac:cxnSpMkLst>
            <pc:docMk/>
            <pc:sldMk cId="742232905" sldId="263"/>
            <ac:cxnSpMk id="3" creationId="{BE340E24-D531-4D6A-A893-E3E925F636C8}"/>
          </ac:cxnSpMkLst>
        </pc:cxnChg>
        <pc:cxnChg chg="add mod">
          <ac:chgData name="Guest User" userId="" providerId="Windows Live" clId="Web-{3F88BB4C-5ED2-4C9F-BBD4-3BF44D6BA90F}" dt="2021-05-20T14:18:42.489" v="279" actId="1076"/>
          <ac:cxnSpMkLst>
            <pc:docMk/>
            <pc:sldMk cId="742232905" sldId="263"/>
            <ac:cxnSpMk id="6" creationId="{6D2E5CF8-091E-4B08-BA16-8EBC2BBBEEDC}"/>
          </ac:cxnSpMkLst>
        </pc:cxnChg>
        <pc:cxnChg chg="add mod">
          <ac:chgData name="Guest User" userId="" providerId="Windows Live" clId="Web-{3F88BB4C-5ED2-4C9F-BBD4-3BF44D6BA90F}" dt="2021-05-20T14:18:42.489" v="280" actId="1076"/>
          <ac:cxnSpMkLst>
            <pc:docMk/>
            <pc:sldMk cId="742232905" sldId="263"/>
            <ac:cxnSpMk id="7" creationId="{8B638CF8-581A-494A-9A22-BAE2A71C8DF8}"/>
          </ac:cxnSpMkLst>
        </pc:cxnChg>
        <pc:cxnChg chg="add del mod">
          <ac:chgData name="Guest User" userId="" providerId="Windows Live" clId="Web-{3F88BB4C-5ED2-4C9F-BBD4-3BF44D6BA90F}" dt="2021-05-20T14:09:51.631" v="187"/>
          <ac:cxnSpMkLst>
            <pc:docMk/>
            <pc:sldMk cId="742232905" sldId="263"/>
            <ac:cxnSpMk id="9" creationId="{DF0D5FE5-397D-4A7D-8A98-3E39E1758B08}"/>
          </ac:cxnSpMkLst>
        </pc:cxnChg>
        <pc:cxnChg chg="add del mod">
          <ac:chgData name="Guest User" userId="" providerId="Windows Live" clId="Web-{3F88BB4C-5ED2-4C9F-BBD4-3BF44D6BA90F}" dt="2021-05-20T14:09:50.694" v="186"/>
          <ac:cxnSpMkLst>
            <pc:docMk/>
            <pc:sldMk cId="742232905" sldId="263"/>
            <ac:cxnSpMk id="10" creationId="{02A46638-8598-4800-9CB5-8AD40E9C55D9}"/>
          </ac:cxnSpMkLst>
        </pc:cxnChg>
      </pc:sldChg>
      <pc:sldChg chg="addSp delSp modSp add replId">
        <pc:chgData name="Guest User" userId="" providerId="Windows Live" clId="Web-{3F88BB4C-5ED2-4C9F-BBD4-3BF44D6BA90F}" dt="2021-05-20T13:52:03.196" v="15" actId="1076"/>
        <pc:sldMkLst>
          <pc:docMk/>
          <pc:sldMk cId="3040250801" sldId="263"/>
        </pc:sldMkLst>
        <pc:picChg chg="del">
          <ac:chgData name="Guest User" userId="" providerId="Windows Live" clId="Web-{3F88BB4C-5ED2-4C9F-BBD4-3BF44D6BA90F}" dt="2021-05-20T13:50:51.614" v="1"/>
          <ac:picMkLst>
            <pc:docMk/>
            <pc:sldMk cId="3040250801" sldId="263"/>
            <ac:picMk id="2" creationId="{4430D754-6B2A-412A-BE89-CF3C8F4CF8AF}"/>
          </ac:picMkLst>
        </pc:picChg>
        <pc:picChg chg="mod">
          <ac:chgData name="Guest User" userId="" providerId="Windows Live" clId="Web-{3F88BB4C-5ED2-4C9F-BBD4-3BF44D6BA90F}" dt="2021-05-20T13:50:54.771" v="3" actId="1076"/>
          <ac:picMkLst>
            <pc:docMk/>
            <pc:sldMk cId="3040250801" sldId="263"/>
            <ac:picMk id="3" creationId="{FBD43761-0F22-4AE3-8A8A-CBCB2C8E8405}"/>
          </ac:picMkLst>
        </pc:picChg>
        <pc:picChg chg="del">
          <ac:chgData name="Guest User" userId="" providerId="Windows Live" clId="Web-{3F88BB4C-5ED2-4C9F-BBD4-3BF44D6BA90F}" dt="2021-05-20T13:50:52.864" v="2"/>
          <ac:picMkLst>
            <pc:docMk/>
            <pc:sldMk cId="3040250801" sldId="263"/>
            <ac:picMk id="4" creationId="{26FF0926-2A71-42ED-9B55-8B9DF5DF7419}"/>
          </ac:picMkLst>
        </pc:picChg>
        <pc:picChg chg="add mod">
          <ac:chgData name="Guest User" userId="" providerId="Windows Live" clId="Web-{3F88BB4C-5ED2-4C9F-BBD4-3BF44D6BA90F}" dt="2021-05-20T13:51:25.835" v="12" actId="14100"/>
          <ac:picMkLst>
            <pc:docMk/>
            <pc:sldMk cId="3040250801" sldId="263"/>
            <ac:picMk id="5" creationId="{7CB117C6-411A-4207-8089-5F7DC474B240}"/>
          </ac:picMkLst>
        </pc:picChg>
        <pc:picChg chg="add mod">
          <ac:chgData name="Guest User" userId="" providerId="Windows Live" clId="Web-{3F88BB4C-5ED2-4C9F-BBD4-3BF44D6BA90F}" dt="2021-05-20T13:51:27.132" v="13" actId="1076"/>
          <ac:picMkLst>
            <pc:docMk/>
            <pc:sldMk cId="3040250801" sldId="263"/>
            <ac:picMk id="6" creationId="{F24D101D-A220-4504-9F0F-C3EBCE1E5FA8}"/>
          </ac:picMkLst>
        </pc:picChg>
        <pc:picChg chg="add mod">
          <ac:chgData name="Guest User" userId="" providerId="Windows Live" clId="Web-{3F88BB4C-5ED2-4C9F-BBD4-3BF44D6BA90F}" dt="2021-05-20T13:52:03.196" v="15" actId="1076"/>
          <ac:picMkLst>
            <pc:docMk/>
            <pc:sldMk cId="3040250801" sldId="263"/>
            <ac:picMk id="7" creationId="{14D0603A-AC53-426B-82F7-17F172CE859A}"/>
          </ac:picMkLst>
        </pc:picChg>
      </pc:sldChg>
      <pc:sldChg chg="ord">
        <pc:chgData name="Guest User" userId="" providerId="Windows Live" clId="Web-{3F88BB4C-5ED2-4C9F-BBD4-3BF44D6BA90F}" dt="2021-05-20T14:19:49.009" v="289"/>
        <pc:sldMkLst>
          <pc:docMk/>
          <pc:sldMk cId="2810217451" sldId="269"/>
        </pc:sldMkLst>
      </pc:sldChg>
      <pc:sldChg chg="add del replId">
        <pc:chgData name="Guest User" userId="" providerId="Windows Live" clId="Web-{3F88BB4C-5ED2-4C9F-BBD4-3BF44D6BA90F}" dt="2021-05-20T14:22:08.876" v="306"/>
        <pc:sldMkLst>
          <pc:docMk/>
          <pc:sldMk cId="993611310" sldId="270"/>
        </pc:sldMkLst>
      </pc:sldChg>
    </pc:docChg>
  </pc:docChgLst>
  <pc:docChgLst>
    <pc:chgData name="Utilizador Convidado" providerId="Windows Live" clId="Web-{65734D70-065B-454E-93F3-4ECE4542B785}"/>
    <pc:docChg chg="modSld">
      <pc:chgData name="Utilizador Convidado" userId="" providerId="Windows Live" clId="Web-{65734D70-065B-454E-93F3-4ECE4542B785}" dt="2021-05-21T07:26:06.020" v="13" actId="20577"/>
      <pc:docMkLst>
        <pc:docMk/>
      </pc:docMkLst>
      <pc:sldChg chg="modSp">
        <pc:chgData name="Utilizador Convidado" userId="" providerId="Windows Live" clId="Web-{65734D70-065B-454E-93F3-4ECE4542B785}" dt="2021-05-21T07:22:15.483" v="5" actId="14100"/>
        <pc:sldMkLst>
          <pc:docMk/>
          <pc:sldMk cId="1618230060" sldId="258"/>
        </pc:sldMkLst>
        <pc:picChg chg="mod">
          <ac:chgData name="Utilizador Convidado" userId="" providerId="Windows Live" clId="Web-{65734D70-065B-454E-93F3-4ECE4542B785}" dt="2021-05-21T07:22:15.483" v="5" actId="14100"/>
          <ac:picMkLst>
            <pc:docMk/>
            <pc:sldMk cId="1618230060" sldId="258"/>
            <ac:picMk id="13" creationId="{E8A2F2DE-0402-4A1C-84B6-88879E7E20F1}"/>
          </ac:picMkLst>
        </pc:picChg>
      </pc:sldChg>
      <pc:sldChg chg="modSp">
        <pc:chgData name="Utilizador Convidado" userId="" providerId="Windows Live" clId="Web-{65734D70-065B-454E-93F3-4ECE4542B785}" dt="2021-05-21T07:22:55.641" v="11" actId="20577"/>
        <pc:sldMkLst>
          <pc:docMk/>
          <pc:sldMk cId="1931565126" sldId="259"/>
        </pc:sldMkLst>
        <pc:graphicFrameChg chg="modGraphic">
          <ac:chgData name="Utilizador Convidado" userId="" providerId="Windows Live" clId="Web-{65734D70-065B-454E-93F3-4ECE4542B785}" dt="2021-05-21T07:22:55.641" v="11" actId="20577"/>
          <ac:graphicFrameMkLst>
            <pc:docMk/>
            <pc:sldMk cId="1931565126" sldId="259"/>
            <ac:graphicFrameMk id="686" creationId="{DF96B0CA-9389-4777-9FB8-59BE2E00B0EB}"/>
          </ac:graphicFrameMkLst>
        </pc:graphicFrameChg>
      </pc:sldChg>
      <pc:sldChg chg="modSp">
        <pc:chgData name="Utilizador Convidado" userId="" providerId="Windows Live" clId="Web-{65734D70-065B-454E-93F3-4ECE4542B785}" dt="2021-05-21T07:25:59.020" v="12" actId="1076"/>
        <pc:sldMkLst>
          <pc:docMk/>
          <pc:sldMk cId="341837873" sldId="268"/>
        </pc:sldMkLst>
        <pc:spChg chg="mod">
          <ac:chgData name="Utilizador Convidado" userId="" providerId="Windows Live" clId="Web-{65734D70-065B-454E-93F3-4ECE4542B785}" dt="2021-05-21T07:25:59.020" v="12" actId="1076"/>
          <ac:spMkLst>
            <pc:docMk/>
            <pc:sldMk cId="341837873" sldId="268"/>
            <ac:spMk id="2" creationId="{F1E0AC9F-B21A-42DB-AA7A-A30EDA895E56}"/>
          </ac:spMkLst>
        </pc:spChg>
      </pc:sldChg>
      <pc:sldChg chg="modSp">
        <pc:chgData name="Utilizador Convidado" userId="" providerId="Windows Live" clId="Web-{65734D70-065B-454E-93F3-4ECE4542B785}" dt="2021-05-21T07:26:06.020" v="13" actId="20577"/>
        <pc:sldMkLst>
          <pc:docMk/>
          <pc:sldMk cId="2117324255" sldId="270"/>
        </pc:sldMkLst>
        <pc:spChg chg="mod">
          <ac:chgData name="Utilizador Convidado" userId="" providerId="Windows Live" clId="Web-{65734D70-065B-454E-93F3-4ECE4542B785}" dt="2021-05-21T07:26:06.020" v="13" actId="20577"/>
          <ac:spMkLst>
            <pc:docMk/>
            <pc:sldMk cId="2117324255" sldId="270"/>
            <ac:spMk id="5" creationId="{4063F133-3476-45A1-B967-1EF0434CC8D7}"/>
          </ac:spMkLst>
        </pc:spChg>
      </pc:sldChg>
    </pc:docChg>
  </pc:docChgLst>
  <pc:docChgLst>
    <pc:chgData name="Utilisateur invité" providerId="Windows Live" clId="Web-{443487D6-9C8B-4C90-9CD1-8D8CDFA0BDD4}"/>
    <pc:docChg chg="modSld">
      <pc:chgData name="Utilisateur invité" userId="" providerId="Windows Live" clId="Web-{443487D6-9C8B-4C90-9CD1-8D8CDFA0BDD4}" dt="2021-05-21T07:17:05.019" v="42" actId="20577"/>
      <pc:docMkLst>
        <pc:docMk/>
      </pc:docMkLst>
      <pc:sldChg chg="addSp delSp modSp">
        <pc:chgData name="Utilisateur invité" userId="" providerId="Windows Live" clId="Web-{443487D6-9C8B-4C90-9CD1-8D8CDFA0BDD4}" dt="2021-05-21T07:17:05.019" v="42" actId="20577"/>
        <pc:sldMkLst>
          <pc:docMk/>
          <pc:sldMk cId="1618230060" sldId="258"/>
        </pc:sldMkLst>
        <pc:spChg chg="add del mod">
          <ac:chgData name="Utilisateur invité" userId="" providerId="Windows Live" clId="Web-{443487D6-9C8B-4C90-9CD1-8D8CDFA0BDD4}" dt="2021-05-21T07:13:45.405" v="8"/>
          <ac:spMkLst>
            <pc:docMk/>
            <pc:sldMk cId="1618230060" sldId="258"/>
            <ac:spMk id="3" creationId="{F391CAF3-B5DD-4107-A01D-E3D4C87ECA64}"/>
          </ac:spMkLst>
        </pc:spChg>
        <pc:spChg chg="mod">
          <ac:chgData name="Utilisateur invité" userId="" providerId="Windows Live" clId="Web-{443487D6-9C8B-4C90-9CD1-8D8CDFA0BDD4}" dt="2021-05-21T07:16:53.691" v="38" actId="20577"/>
          <ac:spMkLst>
            <pc:docMk/>
            <pc:sldMk cId="1618230060" sldId="258"/>
            <ac:spMk id="5" creationId="{CACBAF38-4A28-4C3F-88BB-FD35C3BDF52A}"/>
          </ac:spMkLst>
        </pc:spChg>
        <pc:spChg chg="mod">
          <ac:chgData name="Utilisateur invité" userId="" providerId="Windows Live" clId="Web-{443487D6-9C8B-4C90-9CD1-8D8CDFA0BDD4}" dt="2021-05-21T07:17:05.019" v="42" actId="20577"/>
          <ac:spMkLst>
            <pc:docMk/>
            <pc:sldMk cId="1618230060" sldId="258"/>
            <ac:spMk id="39" creationId="{9E50732F-DBF2-46A6-91BC-4A26A92B3CB4}"/>
          </ac:spMkLst>
        </pc:spChg>
        <pc:picChg chg="add del mod">
          <ac:chgData name="Utilisateur invité" userId="" providerId="Windows Live" clId="Web-{443487D6-9C8B-4C90-9CD1-8D8CDFA0BDD4}" dt="2021-05-21T07:13:21.342" v="5"/>
          <ac:picMkLst>
            <pc:docMk/>
            <pc:sldMk cId="1618230060" sldId="258"/>
            <ac:picMk id="14" creationId="{3006468A-C994-494F-9BE7-B9FAE4B22ABB}"/>
          </ac:picMkLst>
        </pc:picChg>
        <pc:picChg chg="add mod">
          <ac:chgData name="Utilisateur invité" userId="" providerId="Windows Live" clId="Web-{443487D6-9C8B-4C90-9CD1-8D8CDFA0BDD4}" dt="2021-05-21T07:16:00.471" v="14" actId="1076"/>
          <ac:picMkLst>
            <pc:docMk/>
            <pc:sldMk cId="1618230060" sldId="258"/>
            <ac:picMk id="15" creationId="{E41DDB85-32D8-4CF0-9BFA-5FA30F09EC95}"/>
          </ac:picMkLst>
        </pc:picChg>
        <pc:picChg chg="add mod">
          <ac:chgData name="Utilisateur invité" userId="" providerId="Windows Live" clId="Web-{443487D6-9C8B-4C90-9CD1-8D8CDFA0BDD4}" dt="2021-05-21T07:16:16.378" v="16" actId="1076"/>
          <ac:picMkLst>
            <pc:docMk/>
            <pc:sldMk cId="1618230060" sldId="258"/>
            <ac:picMk id="16" creationId="{EA117E58-BBCF-4AD6-888B-0F7D9A374A71}"/>
          </ac:picMkLst>
        </pc:picChg>
      </pc:sldChg>
      <pc:sldChg chg="delSp modSp">
        <pc:chgData name="Utilisateur invité" userId="" providerId="Windows Live" clId="Web-{443487D6-9C8B-4C90-9CD1-8D8CDFA0BDD4}" dt="2021-05-21T07:06:39.927" v="1"/>
        <pc:sldMkLst>
          <pc:docMk/>
          <pc:sldMk cId="314306462" sldId="264"/>
        </pc:sldMkLst>
        <pc:spChg chg="del mod">
          <ac:chgData name="Utilisateur invité" userId="" providerId="Windows Live" clId="Web-{443487D6-9C8B-4C90-9CD1-8D8CDFA0BDD4}" dt="2021-05-21T07:06:39.927" v="1"/>
          <ac:spMkLst>
            <pc:docMk/>
            <pc:sldMk cId="314306462" sldId="264"/>
            <ac:spMk id="3" creationId="{136B1426-0D4E-4AAA-8980-4A32B5BDE977}"/>
          </ac:spMkLst>
        </pc:spChg>
      </pc:sldChg>
    </pc:docChg>
  </pc:docChgLst>
  <pc:docChgLst>
    <pc:chgData name="Guest User" providerId="Windows Live" clId="Web-{7914BFBF-6EF3-4BB3-82D2-4E3C9297831E}"/>
    <pc:docChg chg="modSld">
      <pc:chgData name="Guest User" userId="" providerId="Windows Live" clId="Web-{7914BFBF-6EF3-4BB3-82D2-4E3C9297831E}" dt="2021-05-20T13:45:27.595" v="43" actId="1076"/>
      <pc:docMkLst>
        <pc:docMk/>
      </pc:docMkLst>
      <pc:sldChg chg="addSp modSp">
        <pc:chgData name="Guest User" userId="" providerId="Windows Live" clId="Web-{7914BFBF-6EF3-4BB3-82D2-4E3C9297831E}" dt="2021-05-20T13:44:22.984" v="40" actId="20577"/>
        <pc:sldMkLst>
          <pc:docMk/>
          <pc:sldMk cId="1618230060" sldId="258"/>
        </pc:sldMkLst>
        <pc:spChg chg="add mod">
          <ac:chgData name="Guest User" userId="" providerId="Windows Live" clId="Web-{7914BFBF-6EF3-4BB3-82D2-4E3C9297831E}" dt="2021-05-20T13:44:22.984" v="40" actId="20577"/>
          <ac:spMkLst>
            <pc:docMk/>
            <pc:sldMk cId="1618230060" sldId="258"/>
            <ac:spMk id="4" creationId="{5B15968B-BBDE-4FE2-BB20-6FAE24177E8E}"/>
          </ac:spMkLst>
        </pc:spChg>
        <pc:picChg chg="mod">
          <ac:chgData name="Guest User" userId="" providerId="Windows Live" clId="Web-{7914BFBF-6EF3-4BB3-82D2-4E3C9297831E}" dt="2021-05-20T13:43:02.169" v="0" actId="1076"/>
          <ac:picMkLst>
            <pc:docMk/>
            <pc:sldMk cId="1618230060" sldId="258"/>
            <ac:picMk id="17" creationId="{3B9F5A8C-B3A2-447E-AFCC-96B18E790DD3}"/>
          </ac:picMkLst>
        </pc:picChg>
      </pc:sldChg>
      <pc:sldChg chg="modSp">
        <pc:chgData name="Guest User" userId="" providerId="Windows Live" clId="Web-{7914BFBF-6EF3-4BB3-82D2-4E3C9297831E}" dt="2021-05-20T13:45:27.595" v="43" actId="1076"/>
        <pc:sldMkLst>
          <pc:docMk/>
          <pc:sldMk cId="2539931847" sldId="261"/>
        </pc:sldMkLst>
        <pc:picChg chg="mod">
          <ac:chgData name="Guest User" userId="" providerId="Windows Live" clId="Web-{7914BFBF-6EF3-4BB3-82D2-4E3C9297831E}" dt="2021-05-20T13:45:27.595" v="43" actId="1076"/>
          <ac:picMkLst>
            <pc:docMk/>
            <pc:sldMk cId="2539931847" sldId="261"/>
            <ac:picMk id="2" creationId="{4430D754-6B2A-412A-BE89-CF3C8F4CF8AF}"/>
          </ac:picMkLst>
        </pc:picChg>
        <pc:picChg chg="mod">
          <ac:chgData name="Guest User" userId="" providerId="Windows Live" clId="Web-{7914BFBF-6EF3-4BB3-82D2-4E3C9297831E}" dt="2021-05-20T13:45:21.407" v="42" actId="1076"/>
          <ac:picMkLst>
            <pc:docMk/>
            <pc:sldMk cId="2539931847" sldId="261"/>
            <ac:picMk id="3" creationId="{FBD43761-0F22-4AE3-8A8A-CBCB2C8E8405}"/>
          </ac:picMkLst>
        </pc:picChg>
        <pc:picChg chg="mod">
          <ac:chgData name="Guest User" userId="" providerId="Windows Live" clId="Web-{7914BFBF-6EF3-4BB3-82D2-4E3C9297831E}" dt="2021-05-20T13:45:19.657" v="41" actId="1076"/>
          <ac:picMkLst>
            <pc:docMk/>
            <pc:sldMk cId="2539931847" sldId="261"/>
            <ac:picMk id="4" creationId="{26FF0926-2A71-42ED-9B55-8B9DF5DF7419}"/>
          </ac:picMkLst>
        </pc:picChg>
      </pc:sldChg>
    </pc:docChg>
  </pc:docChgLst>
  <pc:docChgLst>
    <pc:chgData name="Sana Ammar" userId="f0d9647d7fedc744" providerId="Windows Live" clId="Web-{B1624096-DC08-4F77-828D-0489BDBCC6B4}"/>
    <pc:docChg chg="addSld modSld addMainMaster delMainMaster">
      <pc:chgData name="Sana Ammar" userId="f0d9647d7fedc744" providerId="Windows Live" clId="Web-{B1624096-DC08-4F77-828D-0489BDBCC6B4}" dt="2021-05-20T11:44:51.155" v="255" actId="1076"/>
      <pc:docMkLst>
        <pc:docMk/>
      </pc:docMkLst>
      <pc:sldChg chg="modSp mod modClrScheme chgLayout">
        <pc:chgData name="Sana Ammar" userId="f0d9647d7fedc744" providerId="Windows Live" clId="Web-{B1624096-DC08-4F77-828D-0489BDBCC6B4}" dt="2021-05-20T11:44:51.155" v="255" actId="1076"/>
        <pc:sldMkLst>
          <pc:docMk/>
          <pc:sldMk cId="128632686" sldId="256"/>
        </pc:sldMkLst>
        <pc:spChg chg="mod ord">
          <ac:chgData name="Sana Ammar" userId="f0d9647d7fedc744" providerId="Windows Live" clId="Web-{B1624096-DC08-4F77-828D-0489BDBCC6B4}" dt="2021-05-20T11:44:26.748" v="253"/>
          <ac:spMkLst>
            <pc:docMk/>
            <pc:sldMk cId="128632686" sldId="256"/>
            <ac:spMk id="3" creationId="{00000000-0000-0000-0000-000000000000}"/>
          </ac:spMkLst>
        </pc:spChg>
        <pc:picChg chg="mod">
          <ac:chgData name="Sana Ammar" userId="f0d9647d7fedc744" providerId="Windows Live" clId="Web-{B1624096-DC08-4F77-828D-0489BDBCC6B4}" dt="2021-05-20T11:44:51.155" v="255" actId="1076"/>
          <ac:picMkLst>
            <pc:docMk/>
            <pc:sldMk cId="128632686" sldId="256"/>
            <ac:picMk id="129" creationId="{1C1FF6AA-6B2E-4153-9209-8F3921D3EE76}"/>
          </ac:picMkLst>
        </pc:picChg>
        <pc:picChg chg="mod">
          <ac:chgData name="Sana Ammar" userId="f0d9647d7fedc744" providerId="Windows Live" clId="Web-{B1624096-DC08-4F77-828D-0489BDBCC6B4}" dt="2021-05-20T08:43:42.451" v="208"/>
          <ac:picMkLst>
            <pc:docMk/>
            <pc:sldMk cId="128632686" sldId="256"/>
            <ac:picMk id="130" creationId="{93FD8887-27D3-4426-BC44-847DA5389FBA}"/>
          </ac:picMkLst>
        </pc:picChg>
      </pc:sldChg>
      <pc:sldChg chg="addSp delSp modSp mod modClrScheme chgLayout">
        <pc:chgData name="Sana Ammar" userId="f0d9647d7fedc744" providerId="Windows Live" clId="Web-{B1624096-DC08-4F77-828D-0489BDBCC6B4}" dt="2021-05-20T11:44:26.748" v="253"/>
        <pc:sldMkLst>
          <pc:docMk/>
          <pc:sldMk cId="3839173841" sldId="257"/>
        </pc:sldMkLst>
        <pc:spChg chg="mod ord">
          <ac:chgData name="Sana Ammar" userId="f0d9647d7fedc744" providerId="Windows Live" clId="Web-{B1624096-DC08-4F77-828D-0489BDBCC6B4}" dt="2021-05-20T11:44:26.748" v="253"/>
          <ac:spMkLst>
            <pc:docMk/>
            <pc:sldMk cId="3839173841" sldId="257"/>
            <ac:spMk id="3" creationId="{00000000-0000-0000-0000-000000000000}"/>
          </ac:spMkLst>
        </pc:spChg>
        <pc:graphicFrameChg chg="add del mod modGraphic">
          <ac:chgData name="Sana Ammar" userId="f0d9647d7fedc744" providerId="Windows Live" clId="Web-{B1624096-DC08-4F77-828D-0489BDBCC6B4}" dt="2021-05-20T08:23:11.406" v="1"/>
          <ac:graphicFrameMkLst>
            <pc:docMk/>
            <pc:sldMk cId="3839173841" sldId="257"/>
            <ac:graphicFrameMk id="6" creationId="{7A38F4B9-7FF6-4C79-AAC5-9A7853B0E943}"/>
          </ac:graphicFrameMkLst>
        </pc:graphicFrameChg>
        <pc:graphicFrameChg chg="add del mod modGraphic">
          <ac:chgData name="Sana Ammar" userId="f0d9647d7fedc744" providerId="Windows Live" clId="Web-{B1624096-DC08-4F77-828D-0489BDBCC6B4}" dt="2021-05-20T08:26:04.238" v="52"/>
          <ac:graphicFrameMkLst>
            <pc:docMk/>
            <pc:sldMk cId="3839173841" sldId="257"/>
            <ac:graphicFrameMk id="14" creationId="{76432034-0287-4DA5-951E-F3AEFAA42862}"/>
          </ac:graphicFrameMkLst>
        </pc:graphicFrameChg>
        <pc:graphicFrameChg chg="add mod modGraphic">
          <ac:chgData name="Sana Ammar" userId="f0d9647d7fedc744" providerId="Windows Live" clId="Web-{B1624096-DC08-4F77-828D-0489BDBCC6B4}" dt="2021-05-20T08:45:18.907" v="220" actId="14100"/>
          <ac:graphicFrameMkLst>
            <pc:docMk/>
            <pc:sldMk cId="3839173841" sldId="257"/>
            <ac:graphicFrameMk id="686" creationId="{DF96B0CA-9389-4777-9FB8-59BE2E00B0EB}"/>
          </ac:graphicFrameMkLst>
        </pc:graphicFrameChg>
      </pc:sldChg>
      <pc:sldChg chg="addSp delSp modSp add mod replId modClrScheme chgLayout">
        <pc:chgData name="Sana Ammar" userId="f0d9647d7fedc744" providerId="Windows Live" clId="Web-{B1624096-DC08-4F77-828D-0489BDBCC6B4}" dt="2021-05-20T11:44:26.748" v="253"/>
        <pc:sldMkLst>
          <pc:docMk/>
          <pc:sldMk cId="1618230060" sldId="258"/>
        </pc:sldMkLst>
        <pc:spChg chg="mod ord">
          <ac:chgData name="Sana Ammar" userId="f0d9647d7fedc744" providerId="Windows Live" clId="Web-{B1624096-DC08-4F77-828D-0489BDBCC6B4}" dt="2021-05-20T11:44:26.748" v="253"/>
          <ac:spMkLst>
            <pc:docMk/>
            <pc:sldMk cId="1618230060" sldId="258"/>
            <ac:spMk id="3" creationId="{00000000-0000-0000-0000-000000000000}"/>
          </ac:spMkLst>
        </pc:spChg>
        <pc:spChg chg="add del mod ord">
          <ac:chgData name="Sana Ammar" userId="f0d9647d7fedc744" providerId="Windows Live" clId="Web-{B1624096-DC08-4F77-828D-0489BDBCC6B4}" dt="2021-05-20T08:32:43.889" v="118"/>
          <ac:spMkLst>
            <pc:docMk/>
            <pc:sldMk cId="1618230060" sldId="258"/>
            <ac:spMk id="16" creationId="{B59759A6-3654-4A14-ACF3-AD31E9502729}"/>
          </ac:spMkLst>
        </pc:spChg>
        <pc:spChg chg="add del">
          <ac:chgData name="Sana Ammar" userId="f0d9647d7fedc744" providerId="Windows Live" clId="Web-{B1624096-DC08-4F77-828D-0489BDBCC6B4}" dt="2021-05-20T08:33:00.639" v="123"/>
          <ac:spMkLst>
            <pc:docMk/>
            <pc:sldMk cId="1618230060" sldId="258"/>
            <ac:spMk id="20" creationId="{57342E87-71C5-422D-AE02-AEF5AD15AC29}"/>
          </ac:spMkLst>
        </pc:spChg>
        <pc:spChg chg="add mod">
          <ac:chgData name="Sana Ammar" userId="f0d9647d7fedc744" providerId="Windows Live" clId="Web-{B1624096-DC08-4F77-828D-0489BDBCC6B4}" dt="2021-05-20T08:37:14.473" v="165" actId="1076"/>
          <ac:spMkLst>
            <pc:docMk/>
            <pc:sldMk cId="1618230060" sldId="258"/>
            <ac:spMk id="39" creationId="{9E50732F-DBF2-46A6-91BC-4A26A92B3CB4}"/>
          </ac:spMkLst>
        </pc:spChg>
        <pc:spChg chg="add mod">
          <ac:chgData name="Sana Ammar" userId="f0d9647d7fedc744" providerId="Windows Live" clId="Web-{B1624096-DC08-4F77-828D-0489BDBCC6B4}" dt="2021-05-20T08:36:36.426" v="157" actId="20577"/>
          <ac:spMkLst>
            <pc:docMk/>
            <pc:sldMk cId="1618230060" sldId="258"/>
            <ac:spMk id="42" creationId="{C81589DD-9C25-42C1-A3CC-9BF755105F82}"/>
          </ac:spMkLst>
        </pc:spChg>
        <pc:spChg chg="add mod">
          <ac:chgData name="Sana Ammar" userId="f0d9647d7fedc744" providerId="Windows Live" clId="Web-{B1624096-DC08-4F77-828D-0489BDBCC6B4}" dt="2021-05-20T08:36:39.363" v="158" actId="20577"/>
          <ac:spMkLst>
            <pc:docMk/>
            <pc:sldMk cId="1618230060" sldId="258"/>
            <ac:spMk id="43" creationId="{E747FE8E-313E-4EE3-8F4E-8FAE5A7C84AC}"/>
          </ac:spMkLst>
        </pc:spChg>
        <pc:spChg chg="add mod">
          <ac:chgData name="Sana Ammar" userId="f0d9647d7fedc744" providerId="Windows Live" clId="Web-{B1624096-DC08-4F77-828D-0489BDBCC6B4}" dt="2021-05-20T08:36:41.769" v="159" actId="20577"/>
          <ac:spMkLst>
            <pc:docMk/>
            <pc:sldMk cId="1618230060" sldId="258"/>
            <ac:spMk id="44" creationId="{75000020-0E30-406C-8D54-A5144E8C4547}"/>
          </ac:spMkLst>
        </pc:spChg>
        <pc:graphicFrameChg chg="del">
          <ac:chgData name="Sana Ammar" userId="f0d9647d7fedc744" providerId="Windows Live" clId="Web-{B1624096-DC08-4F77-828D-0489BDBCC6B4}" dt="2021-05-20T08:32:58.842" v="122"/>
          <ac:graphicFrameMkLst>
            <pc:docMk/>
            <pc:sldMk cId="1618230060" sldId="258"/>
            <ac:graphicFrameMk id="2" creationId="{4FED1E58-10DB-4354-B0CF-524A06A01BB2}"/>
          </ac:graphicFrameMkLst>
        </pc:graphicFrameChg>
        <pc:graphicFrameChg chg="add del mod modGraphic">
          <ac:chgData name="Sana Ammar" userId="f0d9647d7fedc744" providerId="Windows Live" clId="Web-{B1624096-DC08-4F77-828D-0489BDBCC6B4}" dt="2021-05-20T08:34:40.392" v="127"/>
          <ac:graphicFrameMkLst>
            <pc:docMk/>
            <pc:sldMk cId="1618230060" sldId="258"/>
            <ac:graphicFrameMk id="23" creationId="{BF818EFE-5332-4B88-B684-028792B71E92}"/>
          </ac:graphicFrameMkLst>
        </pc:graphicFrameChg>
        <pc:graphicFrameChg chg="add del mod modGraphic">
          <ac:chgData name="Sana Ammar" userId="f0d9647d7fedc744" providerId="Windows Live" clId="Web-{B1624096-DC08-4F77-828D-0489BDBCC6B4}" dt="2021-05-20T08:35:20.971" v="129"/>
          <ac:graphicFrameMkLst>
            <pc:docMk/>
            <pc:sldMk cId="1618230060" sldId="258"/>
            <ac:graphicFrameMk id="30" creationId="{F9489704-F6F5-43EC-A4EE-CEEB9060E28E}"/>
          </ac:graphicFrameMkLst>
        </pc:graphicFrameChg>
        <pc:graphicFrameChg chg="del">
          <ac:chgData name="Sana Ammar" userId="f0d9647d7fedc744" providerId="Windows Live" clId="Web-{B1624096-DC08-4F77-828D-0489BDBCC6B4}" dt="2021-05-20T08:28:03.288" v="84"/>
          <ac:graphicFrameMkLst>
            <pc:docMk/>
            <pc:sldMk cId="1618230060" sldId="258"/>
            <ac:graphicFrameMk id="686" creationId="{DF96B0CA-9389-4777-9FB8-59BE2E00B0EB}"/>
          </ac:graphicFrameMkLst>
        </pc:graphicFrameChg>
        <pc:picChg chg="add mod">
          <ac:chgData name="Sana Ammar" userId="f0d9647d7fedc744" providerId="Windows Live" clId="Web-{B1624096-DC08-4F77-828D-0489BDBCC6B4}" dt="2021-05-20T08:41:37.167" v="192"/>
          <ac:picMkLst>
            <pc:docMk/>
            <pc:sldMk cId="1618230060" sldId="258"/>
            <ac:picMk id="17" creationId="{3B9F5A8C-B3A2-447E-AFCC-96B18E790DD3}"/>
          </ac:picMkLst>
        </pc:picChg>
      </pc:sldChg>
      <pc:sldChg chg="modSp add mod replId modClrScheme chgLayout">
        <pc:chgData name="Sana Ammar" userId="f0d9647d7fedc744" providerId="Windows Live" clId="Web-{B1624096-DC08-4F77-828D-0489BDBCC6B4}" dt="2021-05-20T11:44:26.748" v="253"/>
        <pc:sldMkLst>
          <pc:docMk/>
          <pc:sldMk cId="1931565126" sldId="259"/>
        </pc:sldMkLst>
        <pc:spChg chg="mod ord">
          <ac:chgData name="Sana Ammar" userId="f0d9647d7fedc744" providerId="Windows Live" clId="Web-{B1624096-DC08-4F77-828D-0489BDBCC6B4}" dt="2021-05-20T11:44:26.748" v="253"/>
          <ac:spMkLst>
            <pc:docMk/>
            <pc:sldMk cId="1931565126" sldId="259"/>
            <ac:spMk id="3" creationId="{00000000-0000-0000-0000-000000000000}"/>
          </ac:spMkLst>
        </pc:spChg>
      </pc:sldChg>
      <pc:sldMasterChg chg="del delSldLayout">
        <pc:chgData name="Sana Ammar" userId="f0d9647d7fedc744" providerId="Windows Live" clId="Web-{B1624096-DC08-4F77-828D-0489BDBCC6B4}" dt="2021-05-20T08:47:14.097" v="242"/>
        <pc:sldMasterMkLst>
          <pc:docMk/>
          <pc:sldMasterMk cId="1799798989" sldId="2147484044"/>
        </pc:sldMasterMkLst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2461307613" sldId="2147484045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542144814" sldId="2147484046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162664295" sldId="2147484047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481289095" sldId="2147484048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2257353258" sldId="2147484049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887435431" sldId="2147484050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1111071504" sldId="2147484051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817382499" sldId="2147484052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1093217590" sldId="2147484053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20268266" sldId="2147484054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831870519" sldId="2147484055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3341999670" sldId="2147484056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1185084877" sldId="2147484057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2198733493" sldId="2147484058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628968364" sldId="2147484059"/>
          </pc:sldLayoutMkLst>
        </pc:sldLayoutChg>
        <pc:sldLayoutChg chg="del">
          <pc:chgData name="Sana Ammar" userId="f0d9647d7fedc744" providerId="Windows Live" clId="Web-{B1624096-DC08-4F77-828D-0489BDBCC6B4}" dt="2021-05-20T08:47:14.097" v="242"/>
          <pc:sldLayoutMkLst>
            <pc:docMk/>
            <pc:sldMasterMk cId="1799798989" sldId="2147484044"/>
            <pc:sldLayoutMk cId="1065396657" sldId="2147484060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7:20.660" v="243"/>
        <pc:sldMasterMkLst>
          <pc:docMk/>
          <pc:sldMasterMk cId="2529571122" sldId="2147484061"/>
        </pc:sldMasterMkLst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2764339726" sldId="2147484062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925285357" sldId="2147484063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2429930141" sldId="2147484064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646411819" sldId="2147484065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534057656" sldId="2147484066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567486337" sldId="2147484067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011787095" sldId="2147484068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550652273" sldId="2147484069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674068498" sldId="2147484070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858045638" sldId="2147484071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2762283842" sldId="2147484072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796939336" sldId="2147484073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2087825351" sldId="2147484074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257131560" sldId="2147484075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1681466328" sldId="2147484076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3332224363" sldId="2147484077"/>
          </pc:sldLayoutMkLst>
        </pc:sldLayoutChg>
        <pc:sldLayoutChg chg="add del mod replId">
          <pc:chgData name="Sana Ammar" userId="f0d9647d7fedc744" providerId="Windows Live" clId="Web-{B1624096-DC08-4F77-828D-0489BDBCC6B4}" dt="2021-05-20T08:47:20.660" v="243"/>
          <pc:sldLayoutMkLst>
            <pc:docMk/>
            <pc:sldMasterMk cId="2529571122" sldId="2147484061"/>
            <pc:sldLayoutMk cId="1031424181" sldId="2147484078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7:28.895" v="244"/>
        <pc:sldMasterMkLst>
          <pc:docMk/>
          <pc:sldMasterMk cId="529932425" sldId="2147484079"/>
        </pc:sldMasterMkLst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2258262303" sldId="2147484080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930809761" sldId="2147484081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2096049051" sldId="2147484082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4046727878" sldId="2147484083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3704480105" sldId="2147484084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1131848318" sldId="2147484085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65394645" sldId="2147484086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3417133708" sldId="2147484087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4275083171" sldId="2147484088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3951497349" sldId="2147484089"/>
          </pc:sldLayoutMkLst>
        </pc:sldLayoutChg>
        <pc:sldLayoutChg chg="add del mod replId">
          <pc:chgData name="Sana Ammar" userId="f0d9647d7fedc744" providerId="Windows Live" clId="Web-{B1624096-DC08-4F77-828D-0489BDBCC6B4}" dt="2021-05-20T08:47:28.895" v="244"/>
          <pc:sldLayoutMkLst>
            <pc:docMk/>
            <pc:sldMasterMk cId="529932425" sldId="2147484079"/>
            <pc:sldLayoutMk cId="1422786095" sldId="2147484090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7:44.879" v="245"/>
        <pc:sldMasterMkLst>
          <pc:docMk/>
          <pc:sldMasterMk cId="2039730848" sldId="2147484091"/>
        </pc:sldMasterMkLst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4082618802" sldId="2147484092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299977512" sldId="2147484093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1989392803" sldId="2147484094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1101561153" sldId="2147484095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1869332759" sldId="2147484096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4265140905" sldId="2147484097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2936934210" sldId="2147484098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3423097973" sldId="2147484099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3117246803" sldId="2147484100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892727176" sldId="2147484101"/>
          </pc:sldLayoutMkLst>
        </pc:sldLayoutChg>
        <pc:sldLayoutChg chg="add del mod replId">
          <pc:chgData name="Sana Ammar" userId="f0d9647d7fedc744" providerId="Windows Live" clId="Web-{B1624096-DC08-4F77-828D-0489BDBCC6B4}" dt="2021-05-20T08:47:44.879" v="245"/>
          <pc:sldLayoutMkLst>
            <pc:docMk/>
            <pc:sldMasterMk cId="2039730848" sldId="2147484091"/>
            <pc:sldLayoutMk cId="3564009428" sldId="2147484102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7:52.254" v="246"/>
        <pc:sldMasterMkLst>
          <pc:docMk/>
          <pc:sldMasterMk cId="1810164374" sldId="2147484103"/>
        </pc:sldMasterMkLst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2639902491" sldId="2147484104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1966469267" sldId="2147484105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3836696858" sldId="2147484106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895529659" sldId="2147484107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3518198749" sldId="2147484108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3128377685" sldId="2147484109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3934097023" sldId="2147484110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1894870142" sldId="2147484111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1455226287" sldId="2147484112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2977597802" sldId="2147484113"/>
          </pc:sldLayoutMkLst>
        </pc:sldLayoutChg>
        <pc:sldLayoutChg chg="add del mod replId">
          <pc:chgData name="Sana Ammar" userId="f0d9647d7fedc744" providerId="Windows Live" clId="Web-{B1624096-DC08-4F77-828D-0489BDBCC6B4}" dt="2021-05-20T08:47:52.254" v="246"/>
          <pc:sldLayoutMkLst>
            <pc:docMk/>
            <pc:sldMasterMk cId="1810164374" sldId="2147484103"/>
            <pc:sldLayoutMk cId="3400086981" sldId="2147484114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7:56.583" v="247"/>
        <pc:sldMasterMkLst>
          <pc:docMk/>
          <pc:sldMasterMk cId="2234880392" sldId="2147484115"/>
        </pc:sldMasterMkLst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354046881" sldId="2147484116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579292997" sldId="2147484117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4050572598" sldId="2147484118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4016920932" sldId="2147484119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419000112" sldId="2147484120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1262259208" sldId="2147484121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1371885492" sldId="2147484122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972016936" sldId="2147484123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641340974" sldId="2147484124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514451541" sldId="2147484125"/>
          </pc:sldLayoutMkLst>
        </pc:sldLayoutChg>
        <pc:sldLayoutChg chg="add del mod replId">
          <pc:chgData name="Sana Ammar" userId="f0d9647d7fedc744" providerId="Windows Live" clId="Web-{B1624096-DC08-4F77-828D-0489BDBCC6B4}" dt="2021-05-20T08:47:56.583" v="247"/>
          <pc:sldLayoutMkLst>
            <pc:docMk/>
            <pc:sldMasterMk cId="2234880392" sldId="2147484115"/>
            <pc:sldLayoutMk cId="2861027833" sldId="2147484126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8:01.989" v="248"/>
        <pc:sldMasterMkLst>
          <pc:docMk/>
          <pc:sldMasterMk cId="3873017210" sldId="2147484127"/>
        </pc:sldMasterMkLst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1485472983" sldId="2147484128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2394835205" sldId="2147484129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4279073773" sldId="2147484130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4164704523" sldId="2147484131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2137515553" sldId="2147484132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3819619950" sldId="2147484133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1220817043" sldId="2147484134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2117319567" sldId="2147484135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4088363107" sldId="2147484136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4174197842" sldId="2147484137"/>
          </pc:sldLayoutMkLst>
        </pc:sldLayoutChg>
        <pc:sldLayoutChg chg="add del mod replId">
          <pc:chgData name="Sana Ammar" userId="f0d9647d7fedc744" providerId="Windows Live" clId="Web-{B1624096-DC08-4F77-828D-0489BDBCC6B4}" dt="2021-05-20T08:48:01.989" v="248"/>
          <pc:sldLayoutMkLst>
            <pc:docMk/>
            <pc:sldMasterMk cId="3873017210" sldId="2147484127"/>
            <pc:sldLayoutMk cId="3898195610" sldId="2147484138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8:10.880" v="249"/>
        <pc:sldMasterMkLst>
          <pc:docMk/>
          <pc:sldMasterMk cId="312191530" sldId="2147484139"/>
        </pc:sldMasterMkLst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4208726667" sldId="2147484140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3124043371" sldId="2147484141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1943985043" sldId="2147484142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959786695" sldId="2147484143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1472150304" sldId="2147484144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2102271699" sldId="2147484145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2978283468" sldId="2147484146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3774578465" sldId="2147484147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327246958" sldId="2147484148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275692696" sldId="2147484149"/>
          </pc:sldLayoutMkLst>
        </pc:sldLayoutChg>
        <pc:sldLayoutChg chg="add del mod replId">
          <pc:chgData name="Sana Ammar" userId="f0d9647d7fedc744" providerId="Windows Live" clId="Web-{B1624096-DC08-4F77-828D-0489BDBCC6B4}" dt="2021-05-20T08:48:10.880" v="249"/>
          <pc:sldLayoutMkLst>
            <pc:docMk/>
            <pc:sldMasterMk cId="312191530" sldId="2147484139"/>
            <pc:sldLayoutMk cId="3233979998" sldId="2147484150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08:48:25.240" v="250"/>
        <pc:sldMasterMkLst>
          <pc:docMk/>
          <pc:sldMasterMk cId="1242165379" sldId="2147484151"/>
        </pc:sldMasterMkLst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4191353678" sldId="2147484152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03383416" sldId="2147484153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246238586" sldId="2147484154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3111976708" sldId="2147484155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038854439" sldId="2147484156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565589228" sldId="2147484157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913344080" sldId="2147484158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3076443823" sldId="2147484159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4112802882" sldId="2147484160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3683646039" sldId="2147484161"/>
          </pc:sldLayoutMkLst>
        </pc:sldLayoutChg>
        <pc:sldLayoutChg chg="add del mod replId">
          <pc:chgData name="Sana Ammar" userId="f0d9647d7fedc744" providerId="Windows Live" clId="Web-{B1624096-DC08-4F77-828D-0489BDBCC6B4}" dt="2021-05-20T08:48:25.240" v="250"/>
          <pc:sldLayoutMkLst>
            <pc:docMk/>
            <pc:sldMasterMk cId="1242165379" sldId="2147484151"/>
            <pc:sldLayoutMk cId="2718884174" sldId="2147484162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11:44:11.373" v="251"/>
        <pc:sldMasterMkLst>
          <pc:docMk/>
          <pc:sldMasterMk cId="2069938080" sldId="2147484163"/>
        </pc:sldMasterMkLst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2471915544" sldId="2147484164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2748302727" sldId="2147484165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3051143219" sldId="2147484166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1598833415" sldId="2147484167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2970457269" sldId="2147484168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3793155213" sldId="2147484169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3011033906" sldId="2147484170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2895968100" sldId="2147484171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1944872896" sldId="2147484172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218024700" sldId="2147484173"/>
          </pc:sldLayoutMkLst>
        </pc:sldLayoutChg>
        <pc:sldLayoutChg chg="add del mod replId">
          <pc:chgData name="Sana Ammar" userId="f0d9647d7fedc744" providerId="Windows Live" clId="Web-{B1624096-DC08-4F77-828D-0489BDBCC6B4}" dt="2021-05-20T11:44:11.373" v="251"/>
          <pc:sldLayoutMkLst>
            <pc:docMk/>
            <pc:sldMasterMk cId="2069938080" sldId="2147484163"/>
            <pc:sldLayoutMk cId="1743064834" sldId="2147484174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11:44:20.498" v="252"/>
        <pc:sldMasterMkLst>
          <pc:docMk/>
          <pc:sldMasterMk cId="2284878512" sldId="2147484175"/>
        </pc:sldMasterMkLst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2510958102" sldId="2147484176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3701729205" sldId="2147484177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364255984" sldId="2147484178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3060127380" sldId="2147484179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1138891650" sldId="2147484180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1363541270" sldId="2147484181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2358338519" sldId="2147484182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1687273849" sldId="2147484183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3152613848" sldId="2147484184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3640930185" sldId="2147484185"/>
          </pc:sldLayoutMkLst>
        </pc:sldLayoutChg>
        <pc:sldLayoutChg chg="add del mod replId">
          <pc:chgData name="Sana Ammar" userId="f0d9647d7fedc744" providerId="Windows Live" clId="Web-{B1624096-DC08-4F77-828D-0489BDBCC6B4}" dt="2021-05-20T11:44:20.498" v="252"/>
          <pc:sldLayoutMkLst>
            <pc:docMk/>
            <pc:sldMasterMk cId="2284878512" sldId="2147484175"/>
            <pc:sldLayoutMk cId="705515309" sldId="2147484186"/>
          </pc:sldLayoutMkLst>
        </pc:sldLayoutChg>
      </pc:sldMasterChg>
      <pc:sldMasterChg chg="add del addSldLayout delSldLayout modSldLayout">
        <pc:chgData name="Sana Ammar" userId="f0d9647d7fedc744" providerId="Windows Live" clId="Web-{B1624096-DC08-4F77-828D-0489BDBCC6B4}" dt="2021-05-20T11:44:26.748" v="253"/>
        <pc:sldMasterMkLst>
          <pc:docMk/>
          <pc:sldMasterMk cId="2333695042" sldId="2147484187"/>
        </pc:sldMasterMkLst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2875896826" sldId="2147484188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3068709762" sldId="2147484189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2205291803" sldId="2147484190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4065122406" sldId="2147484191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1326966599" sldId="2147484192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1313545353" sldId="2147484193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1540145359" sldId="2147484194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2930263840" sldId="2147484195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3722853235" sldId="2147484196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1516087523" sldId="2147484197"/>
          </pc:sldLayoutMkLst>
        </pc:sldLayoutChg>
        <pc:sldLayoutChg chg="add del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333695042" sldId="2147484187"/>
            <pc:sldLayoutMk cId="32635016" sldId="2147484198"/>
          </pc:sldLayoutMkLst>
        </pc:sldLayoutChg>
      </pc:sldMasterChg>
      <pc:sldMasterChg chg="add addSldLayout modSldLayout">
        <pc:chgData name="Sana Ammar" userId="f0d9647d7fedc744" providerId="Windows Live" clId="Web-{B1624096-DC08-4F77-828D-0489BDBCC6B4}" dt="2021-05-20T11:44:26.748" v="253"/>
        <pc:sldMasterMkLst>
          <pc:docMk/>
          <pc:sldMasterMk cId="2915778297" sldId="2147484199"/>
        </pc:sldMasterMkLst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2212002133" sldId="2147484200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4121943707" sldId="2147484201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1016565295" sldId="2147484202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1273149831" sldId="2147484203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1471166259" sldId="2147484204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2447587522" sldId="2147484205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311510069" sldId="2147484206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2752735595" sldId="2147484207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808847026" sldId="2147484208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1858181136" sldId="2147484209"/>
          </pc:sldLayoutMkLst>
        </pc:sldLayoutChg>
        <pc:sldLayoutChg chg="add mod replId">
          <pc:chgData name="Sana Ammar" userId="f0d9647d7fedc744" providerId="Windows Live" clId="Web-{B1624096-DC08-4F77-828D-0489BDBCC6B4}" dt="2021-05-20T11:44:26.748" v="253"/>
          <pc:sldLayoutMkLst>
            <pc:docMk/>
            <pc:sldMasterMk cId="2915778297" sldId="2147484199"/>
            <pc:sldLayoutMk cId="3049860165" sldId="2147484210"/>
          </pc:sldLayoutMkLst>
        </pc:sldLayoutChg>
      </pc:sldMasterChg>
    </pc:docChg>
  </pc:docChgLst>
  <pc:docChgLst>
    <pc:chgData name="Utilisateur invité" providerId="Windows Live" clId="Web-{608A3F27-9B09-40F5-BFC6-AF58954681C6}"/>
    <pc:docChg chg="addSld modSld">
      <pc:chgData name="Utilisateur invité" userId="" providerId="Windows Live" clId="Web-{608A3F27-9B09-40F5-BFC6-AF58954681C6}" dt="2021-05-20T14:59:01.837" v="165" actId="14100"/>
      <pc:docMkLst>
        <pc:docMk/>
      </pc:docMkLst>
      <pc:sldChg chg="addSp delSp modSp">
        <pc:chgData name="Utilisateur invité" userId="" providerId="Windows Live" clId="Web-{608A3F27-9B09-40F5-BFC6-AF58954681C6}" dt="2021-05-20T13:59:42.260" v="79"/>
        <pc:sldMkLst>
          <pc:docMk/>
          <pc:sldMk cId="1618230060" sldId="258"/>
        </pc:sldMkLst>
        <pc:spChg chg="add del mod">
          <ac:chgData name="Utilisateur invité" userId="" providerId="Windows Live" clId="Web-{608A3F27-9B09-40F5-BFC6-AF58954681C6}" dt="2021-05-20T13:43:09.515" v="2"/>
          <ac:spMkLst>
            <pc:docMk/>
            <pc:sldMk cId="1618230060" sldId="258"/>
            <ac:spMk id="2" creationId="{321653B6-A704-45EA-AABD-615EA4670DAF}"/>
          </ac:spMkLst>
        </pc:spChg>
        <pc:spChg chg="add mod">
          <ac:chgData name="Utilisateur invité" userId="" providerId="Windows Live" clId="Web-{608A3F27-9B09-40F5-BFC6-AF58954681C6}" dt="2021-05-20T13:44:32.017" v="70" actId="20577"/>
          <ac:spMkLst>
            <pc:docMk/>
            <pc:sldMk cId="1618230060" sldId="258"/>
            <ac:spMk id="5" creationId="{CACBAF38-4A28-4C3F-88BB-FD35C3BDF52A}"/>
          </ac:spMkLst>
        </pc:spChg>
        <pc:spChg chg="mod">
          <ac:chgData name="Utilisateur invité" userId="" providerId="Windows Live" clId="Web-{608A3F27-9B09-40F5-BFC6-AF58954681C6}" dt="2021-05-20T13:43:28" v="25" actId="20577"/>
          <ac:spMkLst>
            <pc:docMk/>
            <pc:sldMk cId="1618230060" sldId="258"/>
            <ac:spMk id="11" creationId="{57C9E5ED-8A4E-4AF3-B623-24E6CF0786C8}"/>
          </ac:spMkLst>
        </pc:spChg>
        <pc:picChg chg="add del mod modCrop">
          <ac:chgData name="Utilisateur invité" userId="" providerId="Windows Live" clId="Web-{608A3F27-9B09-40F5-BFC6-AF58954681C6}" dt="2021-05-20T13:59:42.260" v="79"/>
          <ac:picMkLst>
            <pc:docMk/>
            <pc:sldMk cId="1618230060" sldId="258"/>
            <ac:picMk id="6" creationId="{86D036CD-2BFB-480A-949F-6497DD54F71F}"/>
          </ac:picMkLst>
        </pc:picChg>
      </pc:sldChg>
      <pc:sldChg chg="addSp delSp modSp">
        <pc:chgData name="Utilisateur invité" userId="" providerId="Windows Live" clId="Web-{608A3F27-9B09-40F5-BFC6-AF58954681C6}" dt="2021-05-20T14:50:11.354" v="95" actId="1076"/>
        <pc:sldMkLst>
          <pc:docMk/>
          <pc:sldMk cId="2918644782" sldId="265"/>
        </pc:sldMkLst>
        <pc:picChg chg="add del mod">
          <ac:chgData name="Utilisateur invité" userId="" providerId="Windows Live" clId="Web-{608A3F27-9B09-40F5-BFC6-AF58954681C6}" dt="2021-05-20T14:45:12.784" v="84"/>
          <ac:picMkLst>
            <pc:docMk/>
            <pc:sldMk cId="2918644782" sldId="265"/>
            <ac:picMk id="2" creationId="{20EF3E69-92DE-48A1-8001-E361E399AD82}"/>
          </ac:picMkLst>
        </pc:picChg>
        <pc:picChg chg="add mod">
          <ac:chgData name="Utilisateur invité" userId="" providerId="Windows Live" clId="Web-{608A3F27-9B09-40F5-BFC6-AF58954681C6}" dt="2021-05-20T14:50:11.354" v="95" actId="1076"/>
          <ac:picMkLst>
            <pc:docMk/>
            <pc:sldMk cId="2918644782" sldId="265"/>
            <ac:picMk id="3" creationId="{ED097E60-820B-4D6A-9FD6-F7A70512FA20}"/>
          </ac:picMkLst>
        </pc:picChg>
      </pc:sldChg>
      <pc:sldChg chg="addSp delSp modSp add replId">
        <pc:chgData name="Utilisateur invité" userId="" providerId="Windows Live" clId="Web-{608A3F27-9B09-40F5-BFC6-AF58954681C6}" dt="2021-05-20T14:59:01.837" v="165" actId="14100"/>
        <pc:sldMkLst>
          <pc:docMk/>
          <pc:sldMk cId="2807606977" sldId="271"/>
        </pc:sldMkLst>
        <pc:spChg chg="add mod">
          <ac:chgData name="Utilisateur invité" userId="" providerId="Windows Live" clId="Web-{608A3F27-9B09-40F5-BFC6-AF58954681C6}" dt="2021-05-20T14:59:01.837" v="165" actId="14100"/>
          <ac:spMkLst>
            <pc:docMk/>
            <pc:sldMk cId="2807606977" sldId="271"/>
            <ac:spMk id="4" creationId="{939B5EB3-90F5-4BD9-A5B4-09E9F54D35E7}"/>
          </ac:spMkLst>
        </pc:spChg>
        <pc:picChg chg="add del mod">
          <ac:chgData name="Utilisateur invité" userId="" providerId="Windows Live" clId="Web-{608A3F27-9B09-40F5-BFC6-AF58954681C6}" dt="2021-05-20T14:52:21.592" v="97"/>
          <ac:picMkLst>
            <pc:docMk/>
            <pc:sldMk cId="2807606977" sldId="271"/>
            <ac:picMk id="2" creationId="{80FD6B35-011C-4E01-B21B-CA6E1B1C1706}"/>
          </ac:picMkLst>
        </pc:picChg>
      </pc:sldChg>
    </pc:docChg>
  </pc:docChgLst>
  <pc:docChgLst>
    <pc:chgData name="Sana Ammar" userId="f0d9647d7fedc744" providerId="Windows Live" clId="Web-{613ADB91-6F72-4415-ACFE-35CB8CC2B158}"/>
    <pc:docChg chg="modSld">
      <pc:chgData name="Sana Ammar" userId="f0d9647d7fedc744" providerId="Windows Live" clId="Web-{613ADB91-6F72-4415-ACFE-35CB8CC2B158}" dt="2021-05-21T06:53:50.002" v="9"/>
      <pc:docMkLst>
        <pc:docMk/>
      </pc:docMkLst>
      <pc:sldChg chg="modNotes">
        <pc:chgData name="Sana Ammar" userId="f0d9647d7fedc744" providerId="Windows Live" clId="Web-{613ADB91-6F72-4415-ACFE-35CB8CC2B158}" dt="2021-05-21T06:52:35.297" v="4"/>
        <pc:sldMkLst>
          <pc:docMk/>
          <pc:sldMk cId="128632686" sldId="256"/>
        </pc:sldMkLst>
      </pc:sldChg>
      <pc:sldChg chg="modNotes">
        <pc:chgData name="Sana Ammar" userId="f0d9647d7fedc744" providerId="Windows Live" clId="Web-{613ADB91-6F72-4415-ACFE-35CB8CC2B158}" dt="2021-05-21T06:52:56.470" v="5"/>
        <pc:sldMkLst>
          <pc:docMk/>
          <pc:sldMk cId="3839173841" sldId="257"/>
        </pc:sldMkLst>
      </pc:sldChg>
      <pc:sldChg chg="modNotes">
        <pc:chgData name="Sana Ammar" userId="f0d9647d7fedc744" providerId="Windows Live" clId="Web-{613ADB91-6F72-4415-ACFE-35CB8CC2B158}" dt="2021-05-21T06:53:09.533" v="6"/>
        <pc:sldMkLst>
          <pc:docMk/>
          <pc:sldMk cId="1618230060" sldId="258"/>
        </pc:sldMkLst>
      </pc:sldChg>
      <pc:sldChg chg="modNotes">
        <pc:chgData name="Sana Ammar" userId="f0d9647d7fedc744" providerId="Windows Live" clId="Web-{613ADB91-6F72-4415-ACFE-35CB8CC2B158}" dt="2021-05-21T06:53:23.361" v="7"/>
        <pc:sldMkLst>
          <pc:docMk/>
          <pc:sldMk cId="1931565126" sldId="259"/>
        </pc:sldMkLst>
      </pc:sldChg>
      <pc:sldChg chg="modNotes">
        <pc:chgData name="Sana Ammar" userId="f0d9647d7fedc744" providerId="Windows Live" clId="Web-{613ADB91-6F72-4415-ACFE-35CB8CC2B158}" dt="2021-05-21T06:53:38.642" v="8"/>
        <pc:sldMkLst>
          <pc:docMk/>
          <pc:sldMk cId="2331398418" sldId="262"/>
        </pc:sldMkLst>
      </pc:sldChg>
      <pc:sldChg chg="modNotes">
        <pc:chgData name="Sana Ammar" userId="f0d9647d7fedc744" providerId="Windows Live" clId="Web-{613ADB91-6F72-4415-ACFE-35CB8CC2B158}" dt="2021-05-21T06:53:50.002" v="9"/>
        <pc:sldMkLst>
          <pc:docMk/>
          <pc:sldMk cId="2810217451" sldId="269"/>
        </pc:sldMkLst>
      </pc:sldChg>
    </pc:docChg>
  </pc:docChgLst>
  <pc:docChgLst>
    <pc:chgData name="Guest User" providerId="Windows Live" clId="Web-{0ED746F6-B57E-4214-B0C1-569FE779FD4C}"/>
    <pc:docChg chg="modSld sldOrd">
      <pc:chgData name="Guest User" userId="" providerId="Windows Live" clId="Web-{0ED746F6-B57E-4214-B0C1-569FE779FD4C}" dt="2021-05-21T07:28:38.744" v="17" actId="1076"/>
      <pc:docMkLst>
        <pc:docMk/>
      </pc:docMkLst>
      <pc:sldChg chg="addSp delSp modSp">
        <pc:chgData name="Guest User" userId="" providerId="Windows Live" clId="Web-{0ED746F6-B57E-4214-B0C1-569FE779FD4C}" dt="2021-05-21T07:28:38.744" v="17" actId="1076"/>
        <pc:sldMkLst>
          <pc:docMk/>
          <pc:sldMk cId="1618230060" sldId="258"/>
        </pc:sldMkLst>
        <pc:picChg chg="add del mod">
          <ac:chgData name="Guest User" userId="" providerId="Windows Live" clId="Web-{0ED746F6-B57E-4214-B0C1-569FE779FD4C}" dt="2021-05-21T07:28:34.494" v="16"/>
          <ac:picMkLst>
            <pc:docMk/>
            <pc:sldMk cId="1618230060" sldId="258"/>
            <ac:picMk id="6" creationId="{10E7BC98-FB45-43BA-93DF-28F00234C4F1}"/>
          </ac:picMkLst>
        </pc:picChg>
        <pc:picChg chg="add mod">
          <ac:chgData name="Guest User" userId="" providerId="Windows Live" clId="Web-{0ED746F6-B57E-4214-B0C1-569FE779FD4C}" dt="2021-05-21T07:28:38.744" v="17" actId="1076"/>
          <ac:picMkLst>
            <pc:docMk/>
            <pc:sldMk cId="1618230060" sldId="258"/>
            <ac:picMk id="18" creationId="{F40FF632-FFD0-4429-BAC8-F17634678185}"/>
          </ac:picMkLst>
        </pc:picChg>
      </pc:sldChg>
      <pc:sldChg chg="ord">
        <pc:chgData name="Guest User" userId="" providerId="Windows Live" clId="Web-{0ED746F6-B57E-4214-B0C1-569FE779FD4C}" dt="2021-05-21T07:13:13.100" v="0"/>
        <pc:sldMkLst>
          <pc:docMk/>
          <pc:sldMk cId="742232905" sldId="263"/>
        </pc:sldMkLst>
      </pc:sldChg>
    </pc:docChg>
  </pc:docChgLst>
  <pc:docChgLst>
    <pc:chgData name="Sana Ammar" userId="f0d9647d7fedc744" providerId="Windows Live" clId="Web-{A7BF5F3E-6D90-4A24-8406-5CB3FF139EB3}"/>
    <pc:docChg chg="modSld addMainMaster delMainMaster">
      <pc:chgData name="Sana Ammar" userId="f0d9647d7fedc744" providerId="Windows Live" clId="Web-{A7BF5F3E-6D90-4A24-8406-5CB3FF139EB3}" dt="2021-05-20T12:03:13.738" v="11" actId="20577"/>
      <pc:docMkLst>
        <pc:docMk/>
      </pc:docMkLst>
      <pc:sldChg chg="modSp mod modClrScheme chgLayout">
        <pc:chgData name="Sana Ammar" userId="f0d9647d7fedc744" providerId="Windows Live" clId="Web-{A7BF5F3E-6D90-4A24-8406-5CB3FF139EB3}" dt="2021-05-20T12:02:55.597" v="6" actId="1076"/>
        <pc:sldMkLst>
          <pc:docMk/>
          <pc:sldMk cId="128632686" sldId="256"/>
        </pc:sldMkLst>
        <pc:spChg chg="mod ord">
          <ac:chgData name="Sana Ammar" userId="f0d9647d7fedc744" providerId="Windows Live" clId="Web-{A7BF5F3E-6D90-4A24-8406-5CB3FF139EB3}" dt="2021-05-20T12:02:55.597" v="6" actId="1076"/>
          <ac:spMkLst>
            <pc:docMk/>
            <pc:sldMk cId="128632686" sldId="256"/>
            <ac:spMk id="3" creationId="{00000000-0000-0000-0000-000000000000}"/>
          </ac:spMkLst>
        </pc:spChg>
      </pc:sldChg>
      <pc:sldChg chg="modSp mod modClrScheme chgLayout">
        <pc:chgData name="Sana Ammar" userId="f0d9647d7fedc744" providerId="Windows Live" clId="Web-{A7BF5F3E-6D90-4A24-8406-5CB3FF139EB3}" dt="2021-05-20T12:02:26.815" v="4"/>
        <pc:sldMkLst>
          <pc:docMk/>
          <pc:sldMk cId="3839173841" sldId="257"/>
        </pc:sldMkLst>
        <pc:spChg chg="mod ord">
          <ac:chgData name="Sana Ammar" userId="f0d9647d7fedc744" providerId="Windows Live" clId="Web-{A7BF5F3E-6D90-4A24-8406-5CB3FF139EB3}" dt="2021-05-20T12:02:26.815" v="4"/>
          <ac:spMkLst>
            <pc:docMk/>
            <pc:sldMk cId="3839173841" sldId="257"/>
            <ac:spMk id="3" creationId="{00000000-0000-0000-0000-000000000000}"/>
          </ac:spMkLst>
        </pc:spChg>
      </pc:sldChg>
      <pc:sldChg chg="modSp mod modClrScheme chgLayout">
        <pc:chgData name="Sana Ammar" userId="f0d9647d7fedc744" providerId="Windows Live" clId="Web-{A7BF5F3E-6D90-4A24-8406-5CB3FF139EB3}" dt="2021-05-20T12:02:45.206" v="5" actId="1076"/>
        <pc:sldMkLst>
          <pc:docMk/>
          <pc:sldMk cId="1618230060" sldId="258"/>
        </pc:sldMkLst>
        <pc:spChg chg="mod ord">
          <ac:chgData name="Sana Ammar" userId="f0d9647d7fedc744" providerId="Windows Live" clId="Web-{A7BF5F3E-6D90-4A24-8406-5CB3FF139EB3}" dt="2021-05-20T12:02:26.815" v="4"/>
          <ac:spMkLst>
            <pc:docMk/>
            <pc:sldMk cId="1618230060" sldId="258"/>
            <ac:spMk id="3" creationId="{00000000-0000-0000-0000-000000000000}"/>
          </ac:spMkLst>
        </pc:spChg>
        <pc:picChg chg="mod">
          <ac:chgData name="Sana Ammar" userId="f0d9647d7fedc744" providerId="Windows Live" clId="Web-{A7BF5F3E-6D90-4A24-8406-5CB3FF139EB3}" dt="2021-05-20T12:02:45.206" v="5" actId="1076"/>
          <ac:picMkLst>
            <pc:docMk/>
            <pc:sldMk cId="1618230060" sldId="258"/>
            <ac:picMk id="129" creationId="{1C1FF6AA-6B2E-4153-9209-8F3921D3EE76}"/>
          </ac:picMkLst>
        </pc:picChg>
      </pc:sldChg>
      <pc:sldChg chg="modSp mod modClrScheme chgLayout">
        <pc:chgData name="Sana Ammar" userId="f0d9647d7fedc744" providerId="Windows Live" clId="Web-{A7BF5F3E-6D90-4A24-8406-5CB3FF139EB3}" dt="2021-05-20T12:03:13.738" v="11" actId="20577"/>
        <pc:sldMkLst>
          <pc:docMk/>
          <pc:sldMk cId="1931565126" sldId="259"/>
        </pc:sldMkLst>
        <pc:spChg chg="mod ord">
          <ac:chgData name="Sana Ammar" userId="f0d9647d7fedc744" providerId="Windows Live" clId="Web-{A7BF5F3E-6D90-4A24-8406-5CB3FF139EB3}" dt="2021-05-20T12:03:13.738" v="11" actId="20577"/>
          <ac:spMkLst>
            <pc:docMk/>
            <pc:sldMk cId="1931565126" sldId="259"/>
            <ac:spMk id="3" creationId="{00000000-0000-0000-0000-000000000000}"/>
          </ac:spMkLst>
        </pc:spChg>
        <pc:picChg chg="mod">
          <ac:chgData name="Sana Ammar" userId="f0d9647d7fedc744" providerId="Windows Live" clId="Web-{A7BF5F3E-6D90-4A24-8406-5CB3FF139EB3}" dt="2021-05-20T12:03:02.035" v="7" actId="1076"/>
          <ac:picMkLst>
            <pc:docMk/>
            <pc:sldMk cId="1931565126" sldId="259"/>
            <ac:picMk id="129" creationId="{1C1FF6AA-6B2E-4153-9209-8F3921D3EE76}"/>
          </ac:picMkLst>
        </pc:picChg>
      </pc:sldChg>
      <pc:sldMasterChg chg="del delSldLayout">
        <pc:chgData name="Sana Ammar" userId="f0d9647d7fedc744" providerId="Windows Live" clId="Web-{A7BF5F3E-6D90-4A24-8406-5CB3FF139EB3}" dt="2021-05-20T12:01:03.688" v="0"/>
        <pc:sldMasterMkLst>
          <pc:docMk/>
          <pc:sldMasterMk cId="2915778297" sldId="2147484199"/>
        </pc:sldMasterMkLst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2212002133" sldId="2147484200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4121943707" sldId="2147484201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1016565295" sldId="2147484202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1273149831" sldId="2147484203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1471166259" sldId="2147484204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2447587522" sldId="2147484205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311510069" sldId="2147484206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2752735595" sldId="2147484207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808847026" sldId="2147484208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1858181136" sldId="2147484209"/>
          </pc:sldLayoutMkLst>
        </pc:sldLayoutChg>
        <pc:sldLayoutChg chg="del">
          <pc:chgData name="Sana Ammar" userId="f0d9647d7fedc744" providerId="Windows Live" clId="Web-{A7BF5F3E-6D90-4A24-8406-5CB3FF139EB3}" dt="2021-05-20T12:01:03.688" v="0"/>
          <pc:sldLayoutMkLst>
            <pc:docMk/>
            <pc:sldMasterMk cId="2915778297" sldId="2147484199"/>
            <pc:sldLayoutMk cId="3049860165" sldId="2147484210"/>
          </pc:sldLayoutMkLst>
        </pc:sldLayoutChg>
      </pc:sldMasterChg>
      <pc:sldMasterChg chg="add del addSldLayout delSldLayout modSldLayout">
        <pc:chgData name="Sana Ammar" userId="f0d9647d7fedc744" providerId="Windows Live" clId="Web-{A7BF5F3E-6D90-4A24-8406-5CB3FF139EB3}" dt="2021-05-20T12:01:14.579" v="1"/>
        <pc:sldMasterMkLst>
          <pc:docMk/>
          <pc:sldMasterMk cId="128615869" sldId="2147484211"/>
        </pc:sldMasterMkLst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619410780" sldId="2147484212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814125811" sldId="2147484213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50139517" sldId="2147484214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841233447" sldId="2147484215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647394348" sldId="2147484216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724416474" sldId="2147484217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568316354" sldId="2147484218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321237891" sldId="2147484219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1431384846" sldId="2147484220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567616702" sldId="2147484221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734606101" sldId="2147484222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660857722" sldId="2147484223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4252585375" sldId="2147484224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525109899" sldId="2147484225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414567419" sldId="2147484226"/>
          </pc:sldLayoutMkLst>
        </pc:sldLayoutChg>
        <pc:sldLayoutChg chg="add del mod replId">
          <pc:chgData name="Sana Ammar" userId="f0d9647d7fedc744" providerId="Windows Live" clId="Web-{A7BF5F3E-6D90-4A24-8406-5CB3FF139EB3}" dt="2021-05-20T12:01:14.579" v="1"/>
          <pc:sldLayoutMkLst>
            <pc:docMk/>
            <pc:sldMasterMk cId="128615869" sldId="2147484211"/>
            <pc:sldLayoutMk cId="3343211858" sldId="2147484227"/>
          </pc:sldLayoutMkLst>
        </pc:sldLayoutChg>
      </pc:sldMasterChg>
      <pc:sldMasterChg chg="add del addSldLayout delSldLayout modSldLayout">
        <pc:chgData name="Sana Ammar" userId="f0d9647d7fedc744" providerId="Windows Live" clId="Web-{A7BF5F3E-6D90-4A24-8406-5CB3FF139EB3}" dt="2021-05-20T12:01:29.985" v="2"/>
        <pc:sldMasterMkLst>
          <pc:docMk/>
          <pc:sldMasterMk cId="3788530541" sldId="2147484228"/>
        </pc:sldMasterMkLst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2432665121" sldId="2147484229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1975823395" sldId="2147484230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665475332" sldId="2147484231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1398192417" sldId="2147484232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325146005" sldId="2147484233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2681981572" sldId="2147484234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423696998" sldId="2147484235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1618886875" sldId="2147484236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2606676210" sldId="2147484237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4035693196" sldId="2147484238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277332486" sldId="2147484239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497320670" sldId="2147484240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1297122975" sldId="2147484241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204968157" sldId="2147484242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2018487471" sldId="2147484243"/>
          </pc:sldLayoutMkLst>
        </pc:sldLayoutChg>
        <pc:sldLayoutChg chg="add del mod replId">
          <pc:chgData name="Sana Ammar" userId="f0d9647d7fedc744" providerId="Windows Live" clId="Web-{A7BF5F3E-6D90-4A24-8406-5CB3FF139EB3}" dt="2021-05-20T12:01:29.985" v="2"/>
          <pc:sldLayoutMkLst>
            <pc:docMk/>
            <pc:sldMasterMk cId="3788530541" sldId="2147484228"/>
            <pc:sldLayoutMk cId="3235032456" sldId="2147484244"/>
          </pc:sldLayoutMkLst>
        </pc:sldLayoutChg>
      </pc:sldMasterChg>
      <pc:sldMasterChg chg="add del addSldLayout delSldLayout modSldLayout">
        <pc:chgData name="Sana Ammar" userId="f0d9647d7fedc744" providerId="Windows Live" clId="Web-{A7BF5F3E-6D90-4A24-8406-5CB3FF139EB3}" dt="2021-05-20T12:01:45.767" v="3"/>
        <pc:sldMasterMkLst>
          <pc:docMk/>
          <pc:sldMasterMk cId="2947103824" sldId="2147484245"/>
        </pc:sldMasterMkLst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297553566" sldId="2147484246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439556771" sldId="2147484247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907631434" sldId="2147484248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406772028" sldId="2147484249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664265357" sldId="2147484250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2579079917" sldId="2147484251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2021747892" sldId="2147484252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84436241" sldId="2147484253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964379612" sldId="2147484254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3973515166" sldId="2147484255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1630172255" sldId="2147484256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2050367383" sldId="2147484257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4207923572" sldId="2147484258"/>
          </pc:sldLayoutMkLst>
        </pc:sldLayoutChg>
        <pc:sldLayoutChg chg="add del mod replId">
          <pc:chgData name="Sana Ammar" userId="f0d9647d7fedc744" providerId="Windows Live" clId="Web-{A7BF5F3E-6D90-4A24-8406-5CB3FF139EB3}" dt="2021-05-20T12:01:45.767" v="3"/>
          <pc:sldLayoutMkLst>
            <pc:docMk/>
            <pc:sldMasterMk cId="2947103824" sldId="2147484245"/>
            <pc:sldLayoutMk cId="1388915567" sldId="2147484259"/>
          </pc:sldLayoutMkLst>
        </pc:sldLayoutChg>
      </pc:sldMasterChg>
      <pc:sldMasterChg chg="add del addSldLayout delSldLayout modSldLayout">
        <pc:chgData name="Sana Ammar" userId="f0d9647d7fedc744" providerId="Windows Live" clId="Web-{A7BF5F3E-6D90-4A24-8406-5CB3FF139EB3}" dt="2021-05-20T12:02:26.815" v="4"/>
        <pc:sldMasterMkLst>
          <pc:docMk/>
          <pc:sldMasterMk cId="1337509401" sldId="2147484260"/>
        </pc:sldMasterMkLst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163946994" sldId="2147484261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608144161" sldId="2147484262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3183671410" sldId="2147484263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1614847085" sldId="2147484264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4253535113" sldId="2147484265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1614731774" sldId="2147484266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2453806493" sldId="2147484267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2164786403" sldId="2147484268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3051674430" sldId="2147484269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1728437048" sldId="2147484270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386523096" sldId="2147484271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1001297584" sldId="2147484272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375504547" sldId="2147484273"/>
          </pc:sldLayoutMkLst>
        </pc:sldLayoutChg>
        <pc:sldLayoutChg chg="add del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1337509401" sldId="2147484260"/>
            <pc:sldLayoutMk cId="3729152082" sldId="2147484274"/>
          </pc:sldLayoutMkLst>
        </pc:sldLayoutChg>
      </pc:sldMasterChg>
      <pc:sldMasterChg chg="add addSldLayout modSldLayout">
        <pc:chgData name="Sana Ammar" userId="f0d9647d7fedc744" providerId="Windows Live" clId="Web-{A7BF5F3E-6D90-4A24-8406-5CB3FF139EB3}" dt="2021-05-20T12:02:26.815" v="4"/>
        <pc:sldMasterMkLst>
          <pc:docMk/>
          <pc:sldMasterMk cId="46386869" sldId="2147484275"/>
        </pc:sldMasterMkLst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780910579" sldId="2147484276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646916716" sldId="2147484277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4280422868" sldId="2147484278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306278824" sldId="2147484279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948785487" sldId="2147484280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932237550" sldId="2147484281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2143618729" sldId="2147484282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1173982625" sldId="2147484283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2587657089" sldId="2147484284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479056479" sldId="2147484285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630101777" sldId="2147484286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1071202463" sldId="2147484287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024088231" sldId="2147484288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944574402" sldId="2147484289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3861995766" sldId="2147484290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683494824" sldId="2147484291"/>
          </pc:sldLayoutMkLst>
        </pc:sldLayoutChg>
        <pc:sldLayoutChg chg="add mod replId">
          <pc:chgData name="Sana Ammar" userId="f0d9647d7fedc744" providerId="Windows Live" clId="Web-{A7BF5F3E-6D90-4A24-8406-5CB3FF139EB3}" dt="2021-05-20T12:02:26.815" v="4"/>
          <pc:sldLayoutMkLst>
            <pc:docMk/>
            <pc:sldMasterMk cId="46386869" sldId="2147484275"/>
            <pc:sldLayoutMk cId="1586390353" sldId="2147484292"/>
          </pc:sldLayoutMkLst>
        </pc:sldLayoutChg>
      </pc:sldMasterChg>
    </pc:docChg>
  </pc:docChgLst>
  <pc:docChgLst>
    <pc:chgData name="Utilisateur invité" providerId="Windows Live" clId="Web-{288FD1FE-72CB-46B5-B079-768DF502BBDA}"/>
    <pc:docChg chg="modSld">
      <pc:chgData name="Utilisateur invité" userId="" providerId="Windows Live" clId="Web-{288FD1FE-72CB-46B5-B079-768DF502BBDA}" dt="2021-05-21T06:56:44.009" v="90" actId="20577"/>
      <pc:docMkLst>
        <pc:docMk/>
      </pc:docMkLst>
      <pc:sldChg chg="addSp delSp modSp">
        <pc:chgData name="Utilisateur invité" userId="" providerId="Windows Live" clId="Web-{288FD1FE-72CB-46B5-B079-768DF502BBDA}" dt="2021-05-21T06:56:44.009" v="90" actId="20577"/>
        <pc:sldMkLst>
          <pc:docMk/>
          <pc:sldMk cId="314306462" sldId="264"/>
        </pc:sldMkLst>
        <pc:spChg chg="add">
          <ac:chgData name="Utilisateur invité" userId="" providerId="Windows Live" clId="Web-{288FD1FE-72CB-46B5-B079-768DF502BBDA}" dt="2021-05-21T06:55:52.664" v="38"/>
          <ac:spMkLst>
            <pc:docMk/>
            <pc:sldMk cId="314306462" sldId="264"/>
            <ac:spMk id="3" creationId="{136B1426-0D4E-4AAA-8980-4A32B5BDE977}"/>
          </ac:spMkLst>
        </pc:spChg>
        <pc:spChg chg="add mod">
          <ac:chgData name="Utilisateur invité" userId="" providerId="Windows Live" clId="Web-{288FD1FE-72CB-46B5-B079-768DF502BBDA}" dt="2021-05-21T06:56:44.009" v="90" actId="20577"/>
          <ac:spMkLst>
            <pc:docMk/>
            <pc:sldMk cId="314306462" sldId="264"/>
            <ac:spMk id="4" creationId="{6798C54D-0DB6-42EA-B1FA-33762FC04192}"/>
          </ac:spMkLst>
        </pc:spChg>
        <pc:picChg chg="add mod">
          <ac:chgData name="Utilisateur invité" userId="" providerId="Windows Live" clId="Web-{288FD1FE-72CB-46B5-B079-768DF502BBDA}" dt="2021-05-21T06:49:40.903" v="5" actId="14100"/>
          <ac:picMkLst>
            <pc:docMk/>
            <pc:sldMk cId="314306462" sldId="264"/>
            <ac:picMk id="2" creationId="{E509CCD6-19F5-4F3A-AC96-1D3B19C9E549}"/>
          </ac:picMkLst>
        </pc:picChg>
        <pc:picChg chg="del">
          <ac:chgData name="Utilisateur invité" userId="" providerId="Windows Live" clId="Web-{288FD1FE-72CB-46B5-B079-768DF502BBDA}" dt="2021-05-21T06:49:33.544" v="0"/>
          <ac:picMkLst>
            <pc:docMk/>
            <pc:sldMk cId="314306462" sldId="264"/>
            <ac:picMk id="5" creationId="{CE502E13-3B58-4B10-A6A4-7015FDFC827E}"/>
          </ac:picMkLst>
        </pc:picChg>
      </pc:sldChg>
      <pc:sldChg chg="addSp delSp modSp mod setClrOvrMap">
        <pc:chgData name="Utilisateur invité" userId="" providerId="Windows Live" clId="Web-{288FD1FE-72CB-46B5-B079-768DF502BBDA}" dt="2021-05-21T06:53:52.332" v="37" actId="1076"/>
        <pc:sldMkLst>
          <pc:docMk/>
          <pc:sldMk cId="2090333389" sldId="273"/>
        </pc:sldMkLst>
        <pc:spChg chg="mod">
          <ac:chgData name="Utilisateur invité" userId="" providerId="Windows Live" clId="Web-{288FD1FE-72CB-46B5-B079-768DF502BBDA}" dt="2021-05-21T06:53:25.457" v="30"/>
          <ac:spMkLst>
            <pc:docMk/>
            <pc:sldMk cId="2090333389" sldId="273"/>
            <ac:spMk id="2" creationId="{DC5234BA-6A45-4E9B-A2D4-6895F11D79FF}"/>
          </ac:spMkLst>
        </pc:spChg>
        <pc:spChg chg="mod">
          <ac:chgData name="Utilisateur invité" userId="" providerId="Windows Live" clId="Web-{288FD1FE-72CB-46B5-B079-768DF502BBDA}" dt="2021-05-21T06:53:25.457" v="30"/>
          <ac:spMkLst>
            <pc:docMk/>
            <pc:sldMk cId="2090333389" sldId="273"/>
            <ac:spMk id="12" creationId="{2B79A083-DF84-42C6-B2A5-9AAC47F0B2BC}"/>
          </ac:spMkLst>
        </pc:spChg>
        <pc:spChg chg="add del">
          <ac:chgData name="Utilisateur invité" userId="" providerId="Windows Live" clId="Web-{288FD1FE-72CB-46B5-B079-768DF502BBDA}" dt="2021-05-21T06:53:15.628" v="28"/>
          <ac:spMkLst>
            <pc:docMk/>
            <pc:sldMk cId="2090333389" sldId="273"/>
            <ac:spMk id="82" creationId="{EE78BCF7-73BC-47E9-BE22-8C6D3D1C27F8}"/>
          </ac:spMkLst>
        </pc:spChg>
        <pc:spChg chg="add del">
          <ac:chgData name="Utilisateur invité" userId="" providerId="Windows Live" clId="Web-{288FD1FE-72CB-46B5-B079-768DF502BBDA}" dt="2021-05-21T06:53:15.628" v="28"/>
          <ac:spMkLst>
            <pc:docMk/>
            <pc:sldMk cId="2090333389" sldId="273"/>
            <ac:spMk id="88" creationId="{5797D33B-24CC-4A76-AAD9-1D545DF13ED8}"/>
          </ac:spMkLst>
        </pc:spChg>
        <pc:spChg chg="add del">
          <ac:chgData name="Utilisateur invité" userId="" providerId="Windows Live" clId="Web-{288FD1FE-72CB-46B5-B079-768DF502BBDA}" dt="2021-05-21T06:53:25.457" v="30"/>
          <ac:spMkLst>
            <pc:docMk/>
            <pc:sldMk cId="2090333389" sldId="273"/>
            <ac:spMk id="132" creationId="{D73F017D-752A-4B1A-A113-49916BD589F2}"/>
          </ac:spMkLst>
        </pc:spChg>
        <pc:grpChg chg="add del">
          <ac:chgData name="Utilisateur invité" userId="" providerId="Windows Live" clId="Web-{288FD1FE-72CB-46B5-B079-768DF502BBDA}" dt="2021-05-21T06:53:15.628" v="28"/>
          <ac:grpSpMkLst>
            <pc:docMk/>
            <pc:sldMk cId="2090333389" sldId="273"/>
            <ac:grpSpMk id="70" creationId="{24F363F7-647E-4505-8368-F4FF052EC681}"/>
          </ac:grpSpMkLst>
        </pc:grpChg>
        <pc:grpChg chg="add del">
          <ac:chgData name="Utilisateur invité" userId="" providerId="Windows Live" clId="Web-{288FD1FE-72CB-46B5-B079-768DF502BBDA}" dt="2021-05-21T06:53:15.628" v="28"/>
          <ac:grpSpMkLst>
            <pc:docMk/>
            <pc:sldMk cId="2090333389" sldId="273"/>
            <ac:grpSpMk id="84" creationId="{F4864B6A-95A4-40E8-A88F-F267933AC3D4}"/>
          </ac:grpSpMkLst>
        </pc:grpChg>
        <pc:grpChg chg="add del">
          <ac:chgData name="Utilisateur invité" userId="" providerId="Windows Live" clId="Web-{288FD1FE-72CB-46B5-B079-768DF502BBDA}" dt="2021-05-21T06:53:25.457" v="30"/>
          <ac:grpSpMkLst>
            <pc:docMk/>
            <pc:sldMk cId="2090333389" sldId="273"/>
            <ac:grpSpMk id="131" creationId="{E37F97E6-2591-4C03-8CF2-34B9A864588F}"/>
          </ac:grpSpMkLst>
        </pc:grpChg>
        <pc:picChg chg="add mod">
          <ac:chgData name="Utilisateur invité" userId="" providerId="Windows Live" clId="Web-{288FD1FE-72CB-46B5-B079-768DF502BBDA}" dt="2021-05-21T06:53:52.332" v="37" actId="1076"/>
          <ac:picMkLst>
            <pc:docMk/>
            <pc:sldMk cId="2090333389" sldId="273"/>
            <ac:picMk id="3" creationId="{7B852176-B1FF-424C-90BF-A533CDC07FE2}"/>
          </ac:picMkLst>
        </pc:picChg>
        <pc:picChg chg="add mod">
          <ac:chgData name="Utilisateur invité" userId="" providerId="Windows Live" clId="Web-{288FD1FE-72CB-46B5-B079-768DF502BBDA}" dt="2021-05-21T06:53:35.504" v="33" actId="1076"/>
          <ac:picMkLst>
            <pc:docMk/>
            <pc:sldMk cId="2090333389" sldId="273"/>
            <ac:picMk id="4" creationId="{A195D7F3-00EE-4A2E-AE38-25C125C7023C}"/>
          </ac:picMkLst>
        </pc:picChg>
        <pc:picChg chg="mod ord">
          <ac:chgData name="Utilisateur invité" userId="" providerId="Windows Live" clId="Web-{288FD1FE-72CB-46B5-B079-768DF502BBDA}" dt="2021-05-21T06:53:25.457" v="30"/>
          <ac:picMkLst>
            <pc:docMk/>
            <pc:sldMk cId="2090333389" sldId="273"/>
            <ac:picMk id="129" creationId="{1C1FF6AA-6B2E-4153-9209-8F3921D3EE76}"/>
          </ac:picMkLst>
        </pc:picChg>
      </pc:sldChg>
    </pc:docChg>
  </pc:docChgLst>
  <pc:docChgLst>
    <pc:chgData name="Sana Ammar" userId="f0d9647d7fedc744" providerId="Windows Live" clId="Web-{9AB2E52A-B9F3-4464-B1DD-7AD6172CD87A}"/>
    <pc:docChg chg="addSld delSld modSld addMainMaster delMainMaster">
      <pc:chgData name="Sana Ammar" userId="f0d9647d7fedc744" providerId="Windows Live" clId="Web-{9AB2E52A-B9F3-4464-B1DD-7AD6172CD87A}" dt="2021-05-20T14:35:01.983" v="584" actId="1076"/>
      <pc:docMkLst>
        <pc:docMk/>
      </pc:docMkLst>
      <pc:sldChg chg="modSp mod setBg modClrScheme addAnim delAnim chgLayout">
        <pc:chgData name="Sana Ammar" userId="f0d9647d7fedc744" providerId="Windows Live" clId="Web-{9AB2E52A-B9F3-4464-B1DD-7AD6172CD87A}" dt="2021-05-20T13:30:46.338" v="158" actId="14100"/>
        <pc:sldMkLst>
          <pc:docMk/>
          <pc:sldMk cId="128632686" sldId="256"/>
        </pc:sldMkLst>
        <pc:spChg chg="mod ord">
          <ac:chgData name="Sana Ammar" userId="f0d9647d7fedc744" providerId="Windows Live" clId="Web-{9AB2E52A-B9F3-4464-B1DD-7AD6172CD87A}" dt="2021-05-20T13:30:46.338" v="158" actId="14100"/>
          <ac:spMkLst>
            <pc:docMk/>
            <pc:sldMk cId="128632686" sldId="256"/>
            <ac:spMk id="3" creationId="{00000000-0000-0000-0000-000000000000}"/>
          </ac:spMkLst>
        </pc:spChg>
        <pc:picChg chg="mod">
          <ac:chgData name="Sana Ammar" userId="f0d9647d7fedc744" providerId="Windows Live" clId="Web-{9AB2E52A-B9F3-4464-B1DD-7AD6172CD87A}" dt="2021-05-20T13:15:06.045" v="13" actId="1076"/>
          <ac:picMkLst>
            <pc:docMk/>
            <pc:sldMk cId="128632686" sldId="256"/>
            <ac:picMk id="129" creationId="{1C1FF6AA-6B2E-4153-9209-8F3921D3EE76}"/>
          </ac:picMkLst>
        </pc:picChg>
        <pc:picChg chg="mod ord">
          <ac:chgData name="Sana Ammar" userId="f0d9647d7fedc744" providerId="Windows Live" clId="Web-{9AB2E52A-B9F3-4464-B1DD-7AD6172CD87A}" dt="2021-05-20T13:14:23.809" v="6"/>
          <ac:picMkLst>
            <pc:docMk/>
            <pc:sldMk cId="128632686" sldId="256"/>
            <ac:picMk id="130" creationId="{93FD8887-27D3-4426-BC44-847DA5389FBA}"/>
          </ac:picMkLst>
        </pc:picChg>
      </pc:sldChg>
      <pc:sldChg chg="modSp mod modClrScheme chgLayout">
        <pc:chgData name="Sana Ammar" userId="f0d9647d7fedc744" providerId="Windows Live" clId="Web-{9AB2E52A-B9F3-4464-B1DD-7AD6172CD87A}" dt="2021-05-20T14:35:01.983" v="584" actId="1076"/>
        <pc:sldMkLst>
          <pc:docMk/>
          <pc:sldMk cId="3839173841" sldId="257"/>
        </pc:sldMkLst>
        <pc:spChg chg="mod ord">
          <ac:chgData name="Sana Ammar" userId="f0d9647d7fedc744" providerId="Windows Live" clId="Web-{9AB2E52A-B9F3-4464-B1DD-7AD6172CD87A}" dt="2021-05-20T14:35:01.983" v="584" actId="1076"/>
          <ac:spMkLst>
            <pc:docMk/>
            <pc:sldMk cId="3839173841" sldId="257"/>
            <ac:spMk id="3" creationId="{00000000-0000-0000-0000-000000000000}"/>
          </ac:spMkLst>
        </pc:spChg>
        <pc:graphicFrameChg chg="mod">
          <ac:chgData name="Sana Ammar" userId="f0d9647d7fedc744" providerId="Windows Live" clId="Web-{9AB2E52A-B9F3-4464-B1DD-7AD6172CD87A}" dt="2021-05-20T14:32:25.885" v="561" actId="14100"/>
          <ac:graphicFrameMkLst>
            <pc:docMk/>
            <pc:sldMk cId="3839173841" sldId="257"/>
            <ac:graphicFrameMk id="686" creationId="{DF96B0CA-9389-4777-9FB8-59BE2E00B0EB}"/>
          </ac:graphicFrameMkLst>
        </pc:graphicFrameChg>
        <pc:picChg chg="mod">
          <ac:chgData name="Sana Ammar" userId="f0d9647d7fedc744" providerId="Windows Live" clId="Web-{9AB2E52A-B9F3-4464-B1DD-7AD6172CD87A}" dt="2021-05-20T13:38:03.710" v="177" actId="1076"/>
          <ac:picMkLst>
            <pc:docMk/>
            <pc:sldMk cId="3839173841" sldId="257"/>
            <ac:picMk id="129" creationId="{1C1FF6AA-6B2E-4153-9209-8F3921D3EE76}"/>
          </ac:picMkLst>
        </pc:picChg>
      </pc:sldChg>
      <pc:sldChg chg="addSp delSp modSp mod modClrScheme chgLayout">
        <pc:chgData name="Sana Ammar" userId="f0d9647d7fedc744" providerId="Windows Live" clId="Web-{9AB2E52A-B9F3-4464-B1DD-7AD6172CD87A}" dt="2021-05-20T14:34:27.561" v="579" actId="20577"/>
        <pc:sldMkLst>
          <pc:docMk/>
          <pc:sldMk cId="1618230060" sldId="258"/>
        </pc:sldMkLst>
        <pc:spChg chg="add del">
          <ac:chgData name="Sana Ammar" userId="f0d9647d7fedc744" providerId="Windows Live" clId="Web-{9AB2E52A-B9F3-4464-B1DD-7AD6172CD87A}" dt="2021-05-20T13:31:09.182" v="160"/>
          <ac:spMkLst>
            <pc:docMk/>
            <pc:sldMk cId="1618230060" sldId="258"/>
            <ac:spMk id="2" creationId="{68C98F5D-91DA-4145-998F-5EC9F2231AD7}"/>
          </ac:spMkLst>
        </pc:spChg>
        <pc:spChg chg="add mod">
          <ac:chgData name="Sana Ammar" userId="f0d9647d7fedc744" providerId="Windows Live" clId="Web-{9AB2E52A-B9F3-4464-B1DD-7AD6172CD87A}" dt="2021-05-20T14:34:27.561" v="579" actId="20577"/>
          <ac:spMkLst>
            <pc:docMk/>
            <pc:sldMk cId="1618230060" sldId="258"/>
            <ac:spMk id="2" creationId="{F652E5B9-8CB8-4705-BE5B-EE8C31880384}"/>
          </ac:spMkLst>
        </pc:spChg>
        <pc:spChg chg="del mod ord">
          <ac:chgData name="Sana Ammar" userId="f0d9647d7fedc744" providerId="Windows Live" clId="Web-{9AB2E52A-B9F3-4464-B1DD-7AD6172CD87A}" dt="2021-05-20T14:33:49.481" v="570"/>
          <ac:spMkLst>
            <pc:docMk/>
            <pc:sldMk cId="1618230060" sldId="258"/>
            <ac:spMk id="3" creationId="{00000000-0000-0000-0000-000000000000}"/>
          </ac:spMkLst>
        </pc:spChg>
        <pc:spChg chg="add mod">
          <ac:chgData name="Sana Ammar" userId="f0d9647d7fedc744" providerId="Windows Live" clId="Web-{9AB2E52A-B9F3-4464-B1DD-7AD6172CD87A}" dt="2021-05-20T14:33:49.481" v="570"/>
          <ac:spMkLst>
            <pc:docMk/>
            <pc:sldMk cId="1618230060" sldId="258"/>
            <ac:spMk id="7" creationId="{C4953FF3-8B7A-40F9-9964-5D1CD21E8623}"/>
          </ac:spMkLst>
        </pc:spChg>
        <pc:spChg chg="add mod">
          <ac:chgData name="Sana Ammar" userId="f0d9647d7fedc744" providerId="Windows Live" clId="Web-{9AB2E52A-B9F3-4464-B1DD-7AD6172CD87A}" dt="2021-05-20T13:41:18.841" v="184" actId="1076"/>
          <ac:spMkLst>
            <pc:docMk/>
            <pc:sldMk cId="1618230060" sldId="258"/>
            <ac:spMk id="11" creationId="{57C9E5ED-8A4E-4AF3-B623-24E6CF0786C8}"/>
          </ac:spMkLst>
        </pc:spChg>
        <pc:spChg chg="mod">
          <ac:chgData name="Sana Ammar" userId="f0d9647d7fedc744" providerId="Windows Live" clId="Web-{9AB2E52A-B9F3-4464-B1DD-7AD6172CD87A}" dt="2021-05-20T13:41:13.075" v="182" actId="1076"/>
          <ac:spMkLst>
            <pc:docMk/>
            <pc:sldMk cId="1618230060" sldId="258"/>
            <ac:spMk id="43" creationId="{E747FE8E-313E-4EE3-8F4E-8FAE5A7C84AC}"/>
          </ac:spMkLst>
        </pc:spChg>
        <pc:spChg chg="mod">
          <ac:chgData name="Sana Ammar" userId="f0d9647d7fedc744" providerId="Windows Live" clId="Web-{9AB2E52A-B9F3-4464-B1DD-7AD6172CD87A}" dt="2021-05-20T13:41:10.153" v="180" actId="1076"/>
          <ac:spMkLst>
            <pc:docMk/>
            <pc:sldMk cId="1618230060" sldId="258"/>
            <ac:spMk id="44" creationId="{75000020-0E30-406C-8D54-A5144E8C4547}"/>
          </ac:spMkLst>
        </pc:spChg>
        <pc:picChg chg="add del mod">
          <ac:chgData name="Sana Ammar" userId="f0d9647d7fedc744" providerId="Windows Live" clId="Web-{9AB2E52A-B9F3-4464-B1DD-7AD6172CD87A}" dt="2021-05-20T13:31:25.089" v="163"/>
          <ac:picMkLst>
            <pc:docMk/>
            <pc:sldMk cId="1618230060" sldId="258"/>
            <ac:picMk id="10" creationId="{CCE32410-36D8-44B8-8CB1-543F408AAE98}"/>
          </ac:picMkLst>
        </pc:picChg>
        <pc:picChg chg="mod">
          <ac:chgData name="Sana Ammar" userId="f0d9647d7fedc744" providerId="Windows Live" clId="Web-{9AB2E52A-B9F3-4464-B1DD-7AD6172CD87A}" dt="2021-05-20T13:31:29.308" v="164" actId="14100"/>
          <ac:picMkLst>
            <pc:docMk/>
            <pc:sldMk cId="1618230060" sldId="258"/>
            <ac:picMk id="17" creationId="{3B9F5A8C-B3A2-447E-AFCC-96B18E790DD3}"/>
          </ac:picMkLst>
        </pc:picChg>
        <pc:picChg chg="mod">
          <ac:chgData name="Sana Ammar" userId="f0d9647d7fedc744" providerId="Windows Live" clId="Web-{9AB2E52A-B9F3-4464-B1DD-7AD6172CD87A}" dt="2021-05-20T13:38:09.413" v="178" actId="1076"/>
          <ac:picMkLst>
            <pc:docMk/>
            <pc:sldMk cId="1618230060" sldId="258"/>
            <ac:picMk id="129" creationId="{1C1FF6AA-6B2E-4153-9209-8F3921D3EE76}"/>
          </ac:picMkLst>
        </pc:picChg>
      </pc:sldChg>
      <pc:sldChg chg="modSp mod modClrScheme chgLayout">
        <pc:chgData name="Sana Ammar" userId="f0d9647d7fedc744" providerId="Windows Live" clId="Web-{9AB2E52A-B9F3-4464-B1DD-7AD6172CD87A}" dt="2021-05-20T14:34:44.311" v="582" actId="20577"/>
        <pc:sldMkLst>
          <pc:docMk/>
          <pc:sldMk cId="1931565126" sldId="259"/>
        </pc:sldMkLst>
        <pc:spChg chg="mod ord">
          <ac:chgData name="Sana Ammar" userId="f0d9647d7fedc744" providerId="Windows Live" clId="Web-{9AB2E52A-B9F3-4464-B1DD-7AD6172CD87A}" dt="2021-05-20T14:34:44.311" v="582" actId="20577"/>
          <ac:spMkLst>
            <pc:docMk/>
            <pc:sldMk cId="1931565126" sldId="259"/>
            <ac:spMk id="3" creationId="{00000000-0000-0000-0000-000000000000}"/>
          </ac:spMkLst>
        </pc:spChg>
        <pc:graphicFrameChg chg="modGraphic">
          <ac:chgData name="Sana Ammar" userId="f0d9647d7fedc744" providerId="Windows Live" clId="Web-{9AB2E52A-B9F3-4464-B1DD-7AD6172CD87A}" dt="2021-05-20T13:16:23.297" v="57" actId="20577"/>
          <ac:graphicFrameMkLst>
            <pc:docMk/>
            <pc:sldMk cId="1931565126" sldId="259"/>
            <ac:graphicFrameMk id="686" creationId="{DF96B0CA-9389-4777-9FB8-59BE2E00B0EB}"/>
          </ac:graphicFrameMkLst>
        </pc:graphicFrameChg>
        <pc:picChg chg="mod">
          <ac:chgData name="Sana Ammar" userId="f0d9647d7fedc744" providerId="Windows Live" clId="Web-{9AB2E52A-B9F3-4464-B1DD-7AD6172CD87A}" dt="2021-05-20T13:15:13.498" v="15" actId="1076"/>
          <ac:picMkLst>
            <pc:docMk/>
            <pc:sldMk cId="1931565126" sldId="259"/>
            <ac:picMk id="129" creationId="{1C1FF6AA-6B2E-4153-9209-8F3921D3EE76}"/>
          </ac:picMkLst>
        </pc:picChg>
      </pc:sldChg>
      <pc:sldChg chg="addSp delSp modSp add mod replId modClrScheme chgLayout">
        <pc:chgData name="Sana Ammar" userId="f0d9647d7fedc744" providerId="Windows Live" clId="Web-{9AB2E52A-B9F3-4464-B1DD-7AD6172CD87A}" dt="2021-05-20T13:36:57.755" v="176" actId="14100"/>
        <pc:sldMkLst>
          <pc:docMk/>
          <pc:sldMk cId="896577949" sldId="260"/>
        </pc:sldMkLst>
        <pc:spChg chg="del mod">
          <ac:chgData name="Sana Ammar" userId="f0d9647d7fedc744" providerId="Windows Live" clId="Web-{9AB2E52A-B9F3-4464-B1DD-7AD6172CD87A}" dt="2021-05-20T13:17:52.815" v="98"/>
          <ac:spMkLst>
            <pc:docMk/>
            <pc:sldMk cId="896577949" sldId="260"/>
            <ac:spMk id="3" creationId="{00000000-0000-0000-0000-000000000000}"/>
          </ac:spMkLst>
        </pc:spChg>
        <pc:spChg chg="add mod">
          <ac:chgData name="Sana Ammar" userId="f0d9647d7fedc744" providerId="Windows Live" clId="Web-{9AB2E52A-B9F3-4464-B1DD-7AD6172CD87A}" dt="2021-05-20T13:19:18.005" v="118" actId="20577"/>
          <ac:spMkLst>
            <pc:docMk/>
            <pc:sldMk cId="896577949" sldId="260"/>
            <ac:spMk id="12" creationId="{2B79A083-DF84-42C6-B2A5-9AAC47F0B2BC}"/>
          </ac:spMkLst>
        </pc:spChg>
        <pc:spChg chg="add del mod">
          <ac:chgData name="Sana Ammar" userId="f0d9647d7fedc744" providerId="Windows Live" clId="Web-{9AB2E52A-B9F3-4464-B1DD-7AD6172CD87A}" dt="2021-05-20T13:18:05.331" v="103"/>
          <ac:spMkLst>
            <pc:docMk/>
            <pc:sldMk cId="896577949" sldId="260"/>
            <ac:spMk id="15" creationId="{2991E170-BB7B-4EC0-BDA5-B30B74BEE2FD}"/>
          </ac:spMkLst>
        </pc:spChg>
        <pc:spChg chg="add del mod">
          <ac:chgData name="Sana Ammar" userId="f0d9647d7fedc744" providerId="Windows Live" clId="Web-{9AB2E52A-B9F3-4464-B1DD-7AD6172CD87A}" dt="2021-05-20T13:32:23.887" v="171"/>
          <ac:spMkLst>
            <pc:docMk/>
            <pc:sldMk cId="896577949" sldId="260"/>
            <ac:spMk id="18" creationId="{C3077C51-4AF7-422C-B907-ACC92BEC8B54}"/>
          </ac:spMkLst>
        </pc:spChg>
        <pc:spChg chg="add del mod">
          <ac:chgData name="Sana Ammar" userId="f0d9647d7fedc744" providerId="Windows Live" clId="Web-{9AB2E52A-B9F3-4464-B1DD-7AD6172CD87A}" dt="2021-05-20T13:32:38.950" v="174"/>
          <ac:spMkLst>
            <pc:docMk/>
            <pc:sldMk cId="896577949" sldId="260"/>
            <ac:spMk id="19" creationId="{088C8E95-2D6F-4B51-99E8-49B9161BFD9D}"/>
          </ac:spMkLst>
        </pc:spChg>
        <pc:graphicFrameChg chg="del">
          <ac:chgData name="Sana Ammar" userId="f0d9647d7fedc744" providerId="Windows Live" clId="Web-{9AB2E52A-B9F3-4464-B1DD-7AD6172CD87A}" dt="2021-05-20T13:17:07.829" v="74"/>
          <ac:graphicFrameMkLst>
            <pc:docMk/>
            <pc:sldMk cId="896577949" sldId="260"/>
            <ac:graphicFrameMk id="2" creationId="{4FED1E58-10DB-4354-B0CF-524A06A01BB2}"/>
          </ac:graphicFrameMkLst>
        </pc:graphicFrameChg>
        <pc:graphicFrameChg chg="del">
          <ac:chgData name="Sana Ammar" userId="f0d9647d7fedc744" providerId="Windows Live" clId="Web-{9AB2E52A-B9F3-4464-B1DD-7AD6172CD87A}" dt="2021-05-20T13:16:58.798" v="72"/>
          <ac:graphicFrameMkLst>
            <pc:docMk/>
            <pc:sldMk cId="896577949" sldId="260"/>
            <ac:graphicFrameMk id="686" creationId="{DF96B0CA-9389-4777-9FB8-59BE2E00B0EB}"/>
          </ac:graphicFrameMkLst>
        </pc:graphicFrameChg>
        <pc:picChg chg="add mod">
          <ac:chgData name="Sana Ammar" userId="f0d9647d7fedc744" providerId="Windows Live" clId="Web-{9AB2E52A-B9F3-4464-B1DD-7AD6172CD87A}" dt="2021-05-20T13:36:57.755" v="176" actId="14100"/>
          <ac:picMkLst>
            <pc:docMk/>
            <pc:sldMk cId="896577949" sldId="260"/>
            <ac:picMk id="16" creationId="{DEA90776-7DF4-4D55-B0A9-B1D1D2480647}"/>
          </ac:picMkLst>
        </pc:picChg>
        <pc:picChg chg="add mod">
          <ac:chgData name="Sana Ammar" userId="f0d9647d7fedc744" providerId="Windows Live" clId="Web-{9AB2E52A-B9F3-4464-B1DD-7AD6172CD87A}" dt="2021-05-20T13:31:43.886" v="166" actId="1076"/>
          <ac:picMkLst>
            <pc:docMk/>
            <pc:sldMk cId="896577949" sldId="260"/>
            <ac:picMk id="17" creationId="{2B908A19-602F-4FED-B262-CF1C69D60778}"/>
          </ac:picMkLst>
        </pc:picChg>
      </pc:sldChg>
      <pc:sldChg chg="addSp delSp modSp add mod replId modClrScheme chgLayout">
        <pc:chgData name="Sana Ammar" userId="f0d9647d7fedc744" providerId="Windows Live" clId="Web-{9AB2E52A-B9F3-4464-B1DD-7AD6172CD87A}" dt="2021-05-20T13:54:11.660" v="231" actId="1076"/>
        <pc:sldMkLst>
          <pc:docMk/>
          <pc:sldMk cId="2539931847" sldId="261"/>
        </pc:sldMkLst>
        <pc:spChg chg="mod">
          <ac:chgData name="Sana Ammar" userId="f0d9647d7fedc744" providerId="Windows Live" clId="Web-{9AB2E52A-B9F3-4464-B1DD-7AD6172CD87A}" dt="2021-05-20T13:21:49.619" v="142" actId="20577"/>
          <ac:spMkLst>
            <pc:docMk/>
            <pc:sldMk cId="2539931847" sldId="261"/>
            <ac:spMk id="12" creationId="{2B79A083-DF84-42C6-B2A5-9AAC47F0B2BC}"/>
          </ac:spMkLst>
        </pc:spChg>
        <pc:picChg chg="add mod">
          <ac:chgData name="Sana Ammar" userId="f0d9647d7fedc744" providerId="Windows Live" clId="Web-{9AB2E52A-B9F3-4464-B1DD-7AD6172CD87A}" dt="2021-05-20T13:54:04.597" v="228" actId="1076"/>
          <ac:picMkLst>
            <pc:docMk/>
            <pc:sldMk cId="2539931847" sldId="261"/>
            <ac:picMk id="2" creationId="{4430D754-6B2A-412A-BE89-CF3C8F4CF8AF}"/>
          </ac:picMkLst>
        </pc:picChg>
        <pc:picChg chg="add mod">
          <ac:chgData name="Sana Ammar" userId="f0d9647d7fedc744" providerId="Windows Live" clId="Web-{9AB2E52A-B9F3-4464-B1DD-7AD6172CD87A}" dt="2021-05-20T13:54:05.644" v="229" actId="1076"/>
          <ac:picMkLst>
            <pc:docMk/>
            <pc:sldMk cId="2539931847" sldId="261"/>
            <ac:picMk id="3" creationId="{FBD43761-0F22-4AE3-8A8A-CBCB2C8E8405}"/>
          </ac:picMkLst>
        </pc:picChg>
        <pc:picChg chg="add mod">
          <ac:chgData name="Sana Ammar" userId="f0d9647d7fedc744" providerId="Windows Live" clId="Web-{9AB2E52A-B9F3-4464-B1DD-7AD6172CD87A}" dt="2021-05-20T13:26:43.409" v="154" actId="1076"/>
          <ac:picMkLst>
            <pc:docMk/>
            <pc:sldMk cId="2539931847" sldId="261"/>
            <ac:picMk id="4" creationId="{26FF0926-2A71-42ED-9B55-8B9DF5DF7419}"/>
          </ac:picMkLst>
        </pc:picChg>
        <pc:picChg chg="add mod">
          <ac:chgData name="Sana Ammar" userId="f0d9647d7fedc744" providerId="Windows Live" clId="Web-{9AB2E52A-B9F3-4464-B1DD-7AD6172CD87A}" dt="2021-05-20T13:52:24.782" v="218" actId="1076"/>
          <ac:picMkLst>
            <pc:docMk/>
            <pc:sldMk cId="2539931847" sldId="261"/>
            <ac:picMk id="6" creationId="{52648667-7CB7-4149-A033-8338CBB15AFB}"/>
          </ac:picMkLst>
        </pc:picChg>
        <pc:picChg chg="add mod">
          <ac:chgData name="Sana Ammar" userId="f0d9647d7fedc744" providerId="Windows Live" clId="Web-{9AB2E52A-B9F3-4464-B1DD-7AD6172CD87A}" dt="2021-05-20T13:54:11.660" v="231" actId="1076"/>
          <ac:picMkLst>
            <pc:docMk/>
            <pc:sldMk cId="2539931847" sldId="261"/>
            <ac:picMk id="7" creationId="{BC3B5AD6-0E99-4B59-9E3C-6E4FCDCE7C99}"/>
          </ac:picMkLst>
        </pc:picChg>
        <pc:picChg chg="add mod">
          <ac:chgData name="Sana Ammar" userId="f0d9647d7fedc744" providerId="Windows Live" clId="Web-{9AB2E52A-B9F3-4464-B1DD-7AD6172CD87A}" dt="2021-05-20T13:54:01.769" v="227" actId="1076"/>
          <ac:picMkLst>
            <pc:docMk/>
            <pc:sldMk cId="2539931847" sldId="261"/>
            <ac:picMk id="8" creationId="{5C60080B-A4B1-4A8C-9999-81FCBEDA65F1}"/>
          </ac:picMkLst>
        </pc:picChg>
        <pc:picChg chg="del">
          <ac:chgData name="Sana Ammar" userId="f0d9647d7fedc744" providerId="Windows Live" clId="Web-{9AB2E52A-B9F3-4464-B1DD-7AD6172CD87A}" dt="2021-05-20T13:21:56.822" v="144"/>
          <ac:picMkLst>
            <pc:docMk/>
            <pc:sldMk cId="2539931847" sldId="261"/>
            <ac:picMk id="16" creationId="{DEA90776-7DF4-4D55-B0A9-B1D1D2480647}"/>
          </ac:picMkLst>
        </pc:picChg>
        <pc:picChg chg="del">
          <ac:chgData name="Sana Ammar" userId="f0d9647d7fedc744" providerId="Windows Live" clId="Web-{9AB2E52A-B9F3-4464-B1DD-7AD6172CD87A}" dt="2021-05-20T13:22:04.151" v="148"/>
          <ac:picMkLst>
            <pc:docMk/>
            <pc:sldMk cId="2539931847" sldId="261"/>
            <ac:picMk id="17" creationId="{2B908A19-602F-4FED-B262-CF1C69D60778}"/>
          </ac:picMkLst>
        </pc:picChg>
      </pc:sldChg>
      <pc:sldChg chg="addSp delSp modSp add replId">
        <pc:chgData name="Sana Ammar" userId="f0d9647d7fedc744" providerId="Windows Live" clId="Web-{9AB2E52A-B9F3-4464-B1DD-7AD6172CD87A}" dt="2021-05-20T14:20:59.786" v="396" actId="1076"/>
        <pc:sldMkLst>
          <pc:docMk/>
          <pc:sldMk cId="2331398418" sldId="262"/>
        </pc:sldMkLst>
        <pc:spChg chg="mod">
          <ac:chgData name="Sana Ammar" userId="f0d9647d7fedc744" providerId="Windows Live" clId="Web-{9AB2E52A-B9F3-4464-B1DD-7AD6172CD87A}" dt="2021-05-20T14:20:52.317" v="395" actId="1076"/>
          <ac:spMkLst>
            <pc:docMk/>
            <pc:sldMk cId="2331398418" sldId="262"/>
            <ac:spMk id="12" creationId="{2B79A083-DF84-42C6-B2A5-9AAC47F0B2BC}"/>
          </ac:spMkLst>
        </pc:spChg>
        <pc:graphicFrameChg chg="add del mod modGraphic">
          <ac:chgData name="Sana Ammar" userId="f0d9647d7fedc744" providerId="Windows Live" clId="Web-{9AB2E52A-B9F3-4464-B1DD-7AD6172CD87A}" dt="2021-05-20T13:50:39.841" v="214"/>
          <ac:graphicFrameMkLst>
            <pc:docMk/>
            <pc:sldMk cId="2331398418" sldId="262"/>
            <ac:graphicFrameMk id="5" creationId="{C8CF0B46-A879-4EF5-8DA1-7EE3012D4FF6}"/>
          </ac:graphicFrameMkLst>
        </pc:graphicFrameChg>
        <pc:graphicFrameChg chg="add mod modGraphic">
          <ac:chgData name="Sana Ammar" userId="f0d9647d7fedc744" providerId="Windows Live" clId="Web-{9AB2E52A-B9F3-4464-B1DD-7AD6172CD87A}" dt="2021-05-20T14:20:59.786" v="396" actId="1076"/>
          <ac:graphicFrameMkLst>
            <pc:docMk/>
            <pc:sldMk cId="2331398418" sldId="262"/>
            <ac:graphicFrameMk id="10" creationId="{D41A30B3-9E14-4F7A-96BB-0E3F92077E1F}"/>
          </ac:graphicFrameMkLst>
        </pc:graphicFrameChg>
        <pc:picChg chg="del">
          <ac:chgData name="Sana Ammar" userId="f0d9647d7fedc744" providerId="Windows Live" clId="Web-{9AB2E52A-B9F3-4464-B1DD-7AD6172CD87A}" dt="2021-05-20T13:47:59.352" v="186"/>
          <ac:picMkLst>
            <pc:docMk/>
            <pc:sldMk cId="2331398418" sldId="262"/>
            <ac:picMk id="2" creationId="{4430D754-6B2A-412A-BE89-CF3C8F4CF8AF}"/>
          </ac:picMkLst>
        </pc:picChg>
        <pc:picChg chg="del">
          <ac:chgData name="Sana Ammar" userId="f0d9647d7fedc744" providerId="Windows Live" clId="Web-{9AB2E52A-B9F3-4464-B1DD-7AD6172CD87A}" dt="2021-05-20T13:48:00.946" v="188"/>
          <ac:picMkLst>
            <pc:docMk/>
            <pc:sldMk cId="2331398418" sldId="262"/>
            <ac:picMk id="3" creationId="{FBD43761-0F22-4AE3-8A8A-CBCB2C8E8405}"/>
          </ac:picMkLst>
        </pc:picChg>
        <pc:picChg chg="del">
          <ac:chgData name="Sana Ammar" userId="f0d9647d7fedc744" providerId="Windows Live" clId="Web-{9AB2E52A-B9F3-4464-B1DD-7AD6172CD87A}" dt="2021-05-20T13:48:00.212" v="187"/>
          <ac:picMkLst>
            <pc:docMk/>
            <pc:sldMk cId="2331398418" sldId="262"/>
            <ac:picMk id="4" creationId="{26FF0926-2A71-42ED-9B55-8B9DF5DF7419}"/>
          </ac:picMkLst>
        </pc:picChg>
      </pc:sldChg>
      <pc:sldChg chg="del">
        <pc:chgData name="Sana Ammar" userId="f0d9647d7fedc744" providerId="Windows Live" clId="Web-{9AB2E52A-B9F3-4464-B1DD-7AD6172CD87A}" dt="2021-05-20T13:52:11.625" v="215"/>
        <pc:sldMkLst>
          <pc:docMk/>
          <pc:sldMk cId="3040250801" sldId="263"/>
        </pc:sldMkLst>
      </pc:sldChg>
      <pc:sldChg chg="addSp delSp modSp add replId">
        <pc:chgData name="Sana Ammar" userId="f0d9647d7fedc744" providerId="Windows Live" clId="Web-{9AB2E52A-B9F3-4464-B1DD-7AD6172CD87A}" dt="2021-05-20T14:30:18.397" v="528"/>
        <pc:sldMkLst>
          <pc:docMk/>
          <pc:sldMk cId="2810217451" sldId="269"/>
        </pc:sldMkLst>
        <pc:graphicFrameChg chg="del mod">
          <ac:chgData name="Sana Ammar" userId="f0d9647d7fedc744" providerId="Windows Live" clId="Web-{9AB2E52A-B9F3-4464-B1DD-7AD6172CD87A}" dt="2021-05-20T14:10:34.861" v="384"/>
          <ac:graphicFrameMkLst>
            <pc:docMk/>
            <pc:sldMk cId="2810217451" sldId="269"/>
            <ac:graphicFrameMk id="10" creationId="{D41A30B3-9E14-4F7A-96BB-0E3F92077E1F}"/>
          </ac:graphicFrameMkLst>
        </pc:graphicFrameChg>
        <pc:graphicFrameChg chg="add mod modGraphic">
          <ac:chgData name="Sana Ammar" userId="f0d9647d7fedc744" providerId="Windows Live" clId="Web-{9AB2E52A-B9F3-4464-B1DD-7AD6172CD87A}" dt="2021-05-20T14:30:18.397" v="528"/>
          <ac:graphicFrameMkLst>
            <pc:docMk/>
            <pc:sldMk cId="2810217451" sldId="269"/>
            <ac:graphicFrameMk id="37" creationId="{EF992CA9-4F23-4CAE-9E66-0B6B099A4518}"/>
          </ac:graphicFrameMkLst>
        </pc:graphicFrameChg>
      </pc:sldChg>
      <pc:sldChg chg="modSp add replId">
        <pc:chgData name="Sana Ammar" userId="f0d9647d7fedc744" providerId="Windows Live" clId="Web-{9AB2E52A-B9F3-4464-B1DD-7AD6172CD87A}" dt="2021-05-20T14:31:45.399" v="560" actId="20577"/>
        <pc:sldMkLst>
          <pc:docMk/>
          <pc:sldMk cId="2117324255" sldId="270"/>
        </pc:sldMkLst>
        <pc:spChg chg="mod">
          <ac:chgData name="Sana Ammar" userId="f0d9647d7fedc744" providerId="Windows Live" clId="Web-{9AB2E52A-B9F3-4464-B1DD-7AD6172CD87A}" dt="2021-05-20T14:31:45.399" v="560" actId="20577"/>
          <ac:spMkLst>
            <pc:docMk/>
            <pc:sldMk cId="2117324255" sldId="270"/>
            <ac:spMk id="12" creationId="{2B79A083-DF84-42C6-B2A5-9AAC47F0B2BC}"/>
          </ac:spMkLst>
        </pc:spChg>
      </pc:sldChg>
      <pc:sldMasterChg chg="del delSldLayout">
        <pc:chgData name="Sana Ammar" userId="f0d9647d7fedc744" providerId="Windows Live" clId="Web-{9AB2E52A-B9F3-4464-B1DD-7AD6172CD87A}" dt="2021-05-20T13:13:34.198" v="0"/>
        <pc:sldMasterMkLst>
          <pc:docMk/>
          <pc:sldMasterMk cId="46386869" sldId="2147484275"/>
        </pc:sldMasterMkLst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780910579" sldId="2147484276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646916716" sldId="2147484277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4280422868" sldId="2147484278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306278824" sldId="2147484279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948785487" sldId="2147484280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932237550" sldId="2147484281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2143618729" sldId="2147484282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1173982625" sldId="2147484283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2587657089" sldId="2147484284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479056479" sldId="2147484285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630101777" sldId="2147484286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1071202463" sldId="2147484287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024088231" sldId="2147484288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944574402" sldId="2147484289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3861995766" sldId="2147484290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683494824" sldId="2147484291"/>
          </pc:sldLayoutMkLst>
        </pc:sldLayoutChg>
        <pc:sldLayoutChg chg="del">
          <pc:chgData name="Sana Ammar" userId="f0d9647d7fedc744" providerId="Windows Live" clId="Web-{9AB2E52A-B9F3-4464-B1DD-7AD6172CD87A}" dt="2021-05-20T13:13:34.198" v="0"/>
          <pc:sldLayoutMkLst>
            <pc:docMk/>
            <pc:sldMasterMk cId="46386869" sldId="2147484275"/>
            <pc:sldLayoutMk cId="1586390353" sldId="2147484292"/>
          </pc:sldLayoutMkLst>
        </pc:sldLayoutChg>
      </pc:sldMasterChg>
      <pc:sldMasterChg chg="add del addSldLayout delSldLayout modSldLayout">
        <pc:chgData name="Sana Ammar" userId="f0d9647d7fedc744" providerId="Windows Live" clId="Web-{9AB2E52A-B9F3-4464-B1DD-7AD6172CD87A}" dt="2021-05-20T13:30:02.696" v="155"/>
        <pc:sldMasterMkLst>
          <pc:docMk/>
          <pc:sldMasterMk cId="847017882" sldId="2147484293"/>
        </pc:sldMasterMkLst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2596902180" sldId="2147484294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3063804582" sldId="2147484295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3161089548" sldId="2147484296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4120322226" sldId="2147484297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1875753720" sldId="2147484298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1916150560" sldId="2147484299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2128915619" sldId="2147484300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162281939" sldId="2147484301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52914761" sldId="2147484302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3159575324" sldId="2147484303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3803019244" sldId="2147484304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2384733231" sldId="2147484305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847097322" sldId="2147484306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4243901752" sldId="2147484307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242808549" sldId="2147484308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1195908043" sldId="2147484309"/>
          </pc:sldLayoutMkLst>
        </pc:sldLayoutChg>
        <pc:sldLayoutChg chg="add del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847017882" sldId="2147484293"/>
            <pc:sldLayoutMk cId="1724716910" sldId="2147484310"/>
          </pc:sldLayoutMkLst>
        </pc:sldLayoutChg>
      </pc:sldMasterChg>
      <pc:sldMasterChg chg="add addSldLayout modSldLayout">
        <pc:chgData name="Sana Ammar" userId="f0d9647d7fedc744" providerId="Windows Live" clId="Web-{9AB2E52A-B9F3-4464-B1DD-7AD6172CD87A}" dt="2021-05-20T13:30:02.696" v="155"/>
        <pc:sldMasterMkLst>
          <pc:docMk/>
          <pc:sldMasterMk cId="3757842470" sldId="2147484311"/>
        </pc:sldMasterMkLst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1572746552" sldId="2147484312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50556378" sldId="2147484313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1417670962" sldId="2147484314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3279019481" sldId="2147484315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1592472562" sldId="2147484316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2111194703" sldId="2147484317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27682693" sldId="2147484318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1788888833" sldId="2147484319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4164451871" sldId="2147484320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3783114130" sldId="2147484321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3224530885" sldId="2147484322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2825462834" sldId="2147484323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1107009419" sldId="2147484324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3900714534" sldId="2147484325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571887898" sldId="2147484326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3721636357" sldId="2147484327"/>
          </pc:sldLayoutMkLst>
        </pc:sldLayoutChg>
        <pc:sldLayoutChg chg="add mod replId">
          <pc:chgData name="Sana Ammar" userId="f0d9647d7fedc744" providerId="Windows Live" clId="Web-{9AB2E52A-B9F3-4464-B1DD-7AD6172CD87A}" dt="2021-05-20T13:30:02.696" v="155"/>
          <pc:sldLayoutMkLst>
            <pc:docMk/>
            <pc:sldMasterMk cId="3757842470" sldId="2147484311"/>
            <pc:sldLayoutMk cId="2794479700" sldId="2147484328"/>
          </pc:sldLayoutMkLst>
        </pc:sldLayoutChg>
      </pc:sldMasterChg>
    </pc:docChg>
  </pc:docChgLst>
  <pc:docChgLst>
    <pc:chgData name="Utilisateur invité" providerId="Windows Live" clId="Web-{EA1F7A8B-AE1B-4F85-BBCD-B10CB6024C78}"/>
    <pc:docChg chg="modSld">
      <pc:chgData name="Utilisateur invité" userId="" providerId="Windows Live" clId="Web-{EA1F7A8B-AE1B-4F85-BBCD-B10CB6024C78}" dt="2021-05-20T15:15:11.702" v="17" actId="20577"/>
      <pc:docMkLst>
        <pc:docMk/>
      </pc:docMkLst>
      <pc:sldChg chg="modSp">
        <pc:chgData name="Utilisateur invité" userId="" providerId="Windows Live" clId="Web-{EA1F7A8B-AE1B-4F85-BBCD-B10CB6024C78}" dt="2021-05-20T15:15:11.702" v="17" actId="20577"/>
        <pc:sldMkLst>
          <pc:docMk/>
          <pc:sldMk cId="3682023456" sldId="267"/>
        </pc:sldMkLst>
        <pc:spChg chg="mod">
          <ac:chgData name="Utilisateur invité" userId="" providerId="Windows Live" clId="Web-{EA1F7A8B-AE1B-4F85-BBCD-B10CB6024C78}" dt="2021-05-20T15:15:11.702" v="17" actId="20577"/>
          <ac:spMkLst>
            <pc:docMk/>
            <pc:sldMk cId="3682023456" sldId="267"/>
            <ac:spMk id="2" creationId="{E24C1162-D450-4548-859C-E7DBF70021F2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7C529-710F-42A9-93F5-7487F61BED9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708545-DDE1-47AD-98C9-1BFA8989D952}" type="pres">
      <dgm:prSet presAssocID="{A317C529-710F-42A9-93F5-7487F61BED99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17BA0DA-A288-444F-8D8D-48A6EB990503}" type="presOf" srcId="{A317C529-710F-42A9-93F5-7487F61BED99}" destId="{92708545-DDE1-47AD-98C9-1BFA8989D952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E45C4-05D1-4519-94EE-84B21A57EE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233B96-7925-4C36-BAAA-C4F6C275F52C}">
      <dgm:prSet phldrT="[Texte]" phldr="0"/>
      <dgm:spPr/>
      <dgm:t>
        <a:bodyPr/>
        <a:lstStyle/>
        <a:p>
          <a:r>
            <a:rPr lang="fr-FR">
              <a:latin typeface="Trebuchet MS" panose="020B0603020202020204"/>
            </a:rPr>
            <a:t>Team</a:t>
          </a:r>
          <a:endParaRPr lang="fr-FR"/>
        </a:p>
      </dgm:t>
    </dgm:pt>
    <dgm:pt modelId="{367A54AF-0361-4BA3-863A-B6AAD247D95F}" type="parTrans" cxnId="{97F1769F-DA1F-429D-AF4D-A651CD8AC013}">
      <dgm:prSet/>
      <dgm:spPr/>
      <dgm:t>
        <a:bodyPr/>
        <a:lstStyle/>
        <a:p>
          <a:endParaRPr lang="fr-FR"/>
        </a:p>
      </dgm:t>
    </dgm:pt>
    <dgm:pt modelId="{25FAB639-C91D-41C6-9559-87CCC1C4FDB3}" type="sibTrans" cxnId="{97F1769F-DA1F-429D-AF4D-A651CD8AC013}">
      <dgm:prSet/>
      <dgm:spPr/>
      <dgm:t>
        <a:bodyPr/>
        <a:lstStyle/>
        <a:p>
          <a:endParaRPr lang="fr-FR"/>
        </a:p>
      </dgm:t>
    </dgm:pt>
    <dgm:pt modelId="{A601BD45-6070-4C03-8911-F97FC4ABD311}">
      <dgm:prSet phldrT="[Texte]" phldr="0"/>
      <dgm:spPr/>
      <dgm:t>
        <a:bodyPr/>
        <a:lstStyle/>
        <a:p>
          <a:r>
            <a:rPr lang="fr-FR">
              <a:latin typeface="Trebuchet MS" panose="020B0603020202020204"/>
            </a:rPr>
            <a:t>Organisation</a:t>
          </a:r>
          <a:endParaRPr lang="fr-FR" err="1"/>
        </a:p>
      </dgm:t>
    </dgm:pt>
    <dgm:pt modelId="{BF2089D7-2FA6-4B75-BD41-3C0192DB3CBD}" type="parTrans" cxnId="{03417A6F-3F93-4CEE-A9A2-F21FA7B97E08}">
      <dgm:prSet/>
      <dgm:spPr/>
      <dgm:t>
        <a:bodyPr/>
        <a:lstStyle/>
        <a:p>
          <a:endParaRPr lang="fr-FR"/>
        </a:p>
      </dgm:t>
    </dgm:pt>
    <dgm:pt modelId="{BF1E8852-AD66-4B52-AE7A-1A7A08F1B574}" type="sibTrans" cxnId="{03417A6F-3F93-4CEE-A9A2-F21FA7B97E08}">
      <dgm:prSet/>
      <dgm:spPr/>
      <dgm:t>
        <a:bodyPr/>
        <a:lstStyle/>
        <a:p>
          <a:endParaRPr lang="fr-FR"/>
        </a:p>
      </dgm:t>
    </dgm:pt>
    <dgm:pt modelId="{1C2BA154-8297-4935-9B16-35FEAAC938F6}">
      <dgm:prSet phldrT="[Texte]" phldr="0"/>
      <dgm:spPr/>
      <dgm:t>
        <a:bodyPr/>
        <a:lstStyle/>
        <a:p>
          <a:r>
            <a:rPr lang="fr-FR">
              <a:latin typeface="Trebuchet MS" panose="020B0603020202020204"/>
            </a:rPr>
            <a:t>Project</a:t>
          </a:r>
          <a:endParaRPr lang="fr-FR"/>
        </a:p>
      </dgm:t>
    </dgm:pt>
    <dgm:pt modelId="{16000853-E224-4B51-804F-2EE165356002}" type="parTrans" cxnId="{593ECFEF-E21B-42BB-8D15-0840D345A2FF}">
      <dgm:prSet/>
      <dgm:spPr/>
      <dgm:t>
        <a:bodyPr/>
        <a:lstStyle/>
        <a:p>
          <a:endParaRPr lang="fr-FR"/>
        </a:p>
      </dgm:t>
    </dgm:pt>
    <dgm:pt modelId="{EF4FDEC4-B391-434C-8722-5BD008342AE7}" type="sibTrans" cxnId="{593ECFEF-E21B-42BB-8D15-0840D345A2FF}">
      <dgm:prSet/>
      <dgm:spPr/>
      <dgm:t>
        <a:bodyPr/>
        <a:lstStyle/>
        <a:p>
          <a:endParaRPr lang="fr-FR"/>
        </a:p>
      </dgm:t>
    </dgm:pt>
    <dgm:pt modelId="{7D92A9C7-A229-4C31-AD10-DCF3995A7BEF}">
      <dgm:prSet phldr="0"/>
      <dgm:spPr/>
      <dgm:t>
        <a:bodyPr/>
        <a:lstStyle/>
        <a:p>
          <a:r>
            <a:rPr lang="fr-FR">
              <a:latin typeface="Trebuchet MS" panose="020B0603020202020204"/>
            </a:rPr>
            <a:t>Conclusion</a:t>
          </a:r>
        </a:p>
      </dgm:t>
    </dgm:pt>
    <dgm:pt modelId="{BB929359-C51A-4A53-8FF6-B79895DFDFF9}" type="parTrans" cxnId="{1F2C4FC4-3C7C-482E-8DE8-2CD89EB1314B}">
      <dgm:prSet/>
      <dgm:spPr/>
    </dgm:pt>
    <dgm:pt modelId="{8F4CEC37-003C-4E66-82D8-EE1E9DA8AB0C}" type="sibTrans" cxnId="{1F2C4FC4-3C7C-482E-8DE8-2CD89EB1314B}">
      <dgm:prSet/>
      <dgm:spPr/>
    </dgm:pt>
    <dgm:pt modelId="{7FB3D3CB-310E-437D-9E26-1D56FBE8A801}">
      <dgm:prSet phldr="0"/>
      <dgm:spPr/>
      <dgm:t>
        <a:bodyPr/>
        <a:lstStyle/>
        <a:p>
          <a:pPr rtl="0"/>
          <a:r>
            <a:rPr lang="fr-FR">
              <a:latin typeface="Trebuchet MS" panose="020B0603020202020204"/>
            </a:rPr>
            <a:t>Discussion</a:t>
          </a:r>
        </a:p>
      </dgm:t>
    </dgm:pt>
    <dgm:pt modelId="{EB1E0F61-1DBE-4838-A506-28C0A6439D33}" type="parTrans" cxnId="{76897E89-B8B8-46D1-BC42-585FE1EFA12F}">
      <dgm:prSet/>
      <dgm:spPr/>
    </dgm:pt>
    <dgm:pt modelId="{23D0E47A-4537-4EC5-B05E-4C5AA183FFBE}" type="sibTrans" cxnId="{76897E89-B8B8-46D1-BC42-585FE1EFA12F}">
      <dgm:prSet/>
      <dgm:spPr/>
    </dgm:pt>
    <dgm:pt modelId="{8252C429-FD11-4EEB-B8FF-5D827FFBEFB1}" type="pres">
      <dgm:prSet presAssocID="{F4FE45C4-05D1-4519-94EE-84B21A57EED5}" presName="linear" presStyleCnt="0">
        <dgm:presLayoutVars>
          <dgm:dir/>
          <dgm:animLvl val="lvl"/>
          <dgm:resizeHandles val="exact"/>
        </dgm:presLayoutVars>
      </dgm:prSet>
      <dgm:spPr/>
    </dgm:pt>
    <dgm:pt modelId="{3F4086FB-A02B-4FF7-B28F-36C9AFD6CFF0}" type="pres">
      <dgm:prSet presAssocID="{07233B96-7925-4C36-BAAA-C4F6C275F52C}" presName="parentLin" presStyleCnt="0"/>
      <dgm:spPr/>
    </dgm:pt>
    <dgm:pt modelId="{1085D345-30F1-4465-BF7E-EC2043C05506}" type="pres">
      <dgm:prSet presAssocID="{07233B96-7925-4C36-BAAA-C4F6C275F52C}" presName="parentLeftMargin" presStyleLbl="node1" presStyleIdx="0" presStyleCnt="5"/>
      <dgm:spPr/>
    </dgm:pt>
    <dgm:pt modelId="{EA924D36-ADF2-42C2-94F1-4A3ECED278CD}" type="pres">
      <dgm:prSet presAssocID="{07233B96-7925-4C36-BAAA-C4F6C275F5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891CB14-BC16-466F-9FF5-75F9F8ADFE08}" type="pres">
      <dgm:prSet presAssocID="{07233B96-7925-4C36-BAAA-C4F6C275F52C}" presName="negativeSpace" presStyleCnt="0"/>
      <dgm:spPr/>
    </dgm:pt>
    <dgm:pt modelId="{67B846C9-11D9-460B-B5AD-29D545FDB44E}" type="pres">
      <dgm:prSet presAssocID="{07233B96-7925-4C36-BAAA-C4F6C275F52C}" presName="childText" presStyleLbl="conFgAcc1" presStyleIdx="0" presStyleCnt="5">
        <dgm:presLayoutVars>
          <dgm:bulletEnabled val="1"/>
        </dgm:presLayoutVars>
      </dgm:prSet>
      <dgm:spPr/>
    </dgm:pt>
    <dgm:pt modelId="{553500B0-63BF-4418-A1EF-A7437BFE0601}" type="pres">
      <dgm:prSet presAssocID="{25FAB639-C91D-41C6-9559-87CCC1C4FDB3}" presName="spaceBetweenRectangles" presStyleCnt="0"/>
      <dgm:spPr/>
    </dgm:pt>
    <dgm:pt modelId="{006555A4-BFB2-40C8-B5C8-B4C741A9AB7D}" type="pres">
      <dgm:prSet presAssocID="{A601BD45-6070-4C03-8911-F97FC4ABD311}" presName="parentLin" presStyleCnt="0"/>
      <dgm:spPr/>
    </dgm:pt>
    <dgm:pt modelId="{6D62A240-20A2-4AF2-B307-C0AC8D5AC78B}" type="pres">
      <dgm:prSet presAssocID="{A601BD45-6070-4C03-8911-F97FC4ABD311}" presName="parentLeftMargin" presStyleLbl="node1" presStyleIdx="0" presStyleCnt="5"/>
      <dgm:spPr/>
    </dgm:pt>
    <dgm:pt modelId="{DC801906-5266-4C5F-AAFE-2A058EE9213E}" type="pres">
      <dgm:prSet presAssocID="{A601BD45-6070-4C03-8911-F97FC4ABD3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AAC486-4F9D-432A-99C3-7C92E8B184E2}" type="pres">
      <dgm:prSet presAssocID="{A601BD45-6070-4C03-8911-F97FC4ABD311}" presName="negativeSpace" presStyleCnt="0"/>
      <dgm:spPr/>
    </dgm:pt>
    <dgm:pt modelId="{52179DF2-3FDC-4E16-AD11-82AA05BC9CC8}" type="pres">
      <dgm:prSet presAssocID="{A601BD45-6070-4C03-8911-F97FC4ABD311}" presName="childText" presStyleLbl="conFgAcc1" presStyleIdx="1" presStyleCnt="5">
        <dgm:presLayoutVars>
          <dgm:bulletEnabled val="1"/>
        </dgm:presLayoutVars>
      </dgm:prSet>
      <dgm:spPr/>
    </dgm:pt>
    <dgm:pt modelId="{CD3327AB-D95D-4B84-940E-9A719F1730E9}" type="pres">
      <dgm:prSet presAssocID="{BF1E8852-AD66-4B52-AE7A-1A7A08F1B574}" presName="spaceBetweenRectangles" presStyleCnt="0"/>
      <dgm:spPr/>
    </dgm:pt>
    <dgm:pt modelId="{7BDC5F35-9C2C-4985-80CC-3374550F7E0F}" type="pres">
      <dgm:prSet presAssocID="{1C2BA154-8297-4935-9B16-35FEAAC938F6}" presName="parentLin" presStyleCnt="0"/>
      <dgm:spPr/>
    </dgm:pt>
    <dgm:pt modelId="{9FF062DA-F355-4983-A3A0-7EFAD1E3279A}" type="pres">
      <dgm:prSet presAssocID="{1C2BA154-8297-4935-9B16-35FEAAC938F6}" presName="parentLeftMargin" presStyleLbl="node1" presStyleIdx="1" presStyleCnt="5"/>
      <dgm:spPr/>
    </dgm:pt>
    <dgm:pt modelId="{A36B4B30-B84C-4748-BD95-3552421A5599}" type="pres">
      <dgm:prSet presAssocID="{1C2BA154-8297-4935-9B16-35FEAAC938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DB3CD7-D2BA-4E56-AD5F-39F78A417E43}" type="pres">
      <dgm:prSet presAssocID="{1C2BA154-8297-4935-9B16-35FEAAC938F6}" presName="negativeSpace" presStyleCnt="0"/>
      <dgm:spPr/>
    </dgm:pt>
    <dgm:pt modelId="{E8FEB5B9-7323-4A3A-A42E-8637B438ADE7}" type="pres">
      <dgm:prSet presAssocID="{1C2BA154-8297-4935-9B16-35FEAAC938F6}" presName="childText" presStyleLbl="conFgAcc1" presStyleIdx="2" presStyleCnt="5">
        <dgm:presLayoutVars>
          <dgm:bulletEnabled val="1"/>
        </dgm:presLayoutVars>
      </dgm:prSet>
      <dgm:spPr/>
    </dgm:pt>
    <dgm:pt modelId="{83934E78-8785-4955-BD5F-69B3237FC0D1}" type="pres">
      <dgm:prSet presAssocID="{EF4FDEC4-B391-434C-8722-5BD008342AE7}" presName="spaceBetweenRectangles" presStyleCnt="0"/>
      <dgm:spPr/>
    </dgm:pt>
    <dgm:pt modelId="{8209F14A-1AD6-4D2B-A73B-ECC1A6130604}" type="pres">
      <dgm:prSet presAssocID="{7FB3D3CB-310E-437D-9E26-1D56FBE8A801}" presName="parentLin" presStyleCnt="0"/>
      <dgm:spPr/>
    </dgm:pt>
    <dgm:pt modelId="{460D437A-6EC3-4CED-BE16-08A0AB03BB87}" type="pres">
      <dgm:prSet presAssocID="{7FB3D3CB-310E-437D-9E26-1D56FBE8A801}" presName="parentLeftMargin" presStyleLbl="node1" presStyleIdx="2" presStyleCnt="5"/>
      <dgm:spPr/>
    </dgm:pt>
    <dgm:pt modelId="{6EA88CD8-6C92-459D-A35A-34229D12EA91}" type="pres">
      <dgm:prSet presAssocID="{7FB3D3CB-310E-437D-9E26-1D56FBE8A8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293C35-EB4C-4478-8C9C-17AF9054D25C}" type="pres">
      <dgm:prSet presAssocID="{7FB3D3CB-310E-437D-9E26-1D56FBE8A801}" presName="negativeSpace" presStyleCnt="0"/>
      <dgm:spPr/>
    </dgm:pt>
    <dgm:pt modelId="{F497809C-5AAC-4A5C-ABE7-571176CA4AFD}" type="pres">
      <dgm:prSet presAssocID="{7FB3D3CB-310E-437D-9E26-1D56FBE8A801}" presName="childText" presStyleLbl="conFgAcc1" presStyleIdx="3" presStyleCnt="5">
        <dgm:presLayoutVars>
          <dgm:bulletEnabled val="1"/>
        </dgm:presLayoutVars>
      </dgm:prSet>
      <dgm:spPr/>
    </dgm:pt>
    <dgm:pt modelId="{D30FB4B4-556F-4DEC-A794-76C3A50752A8}" type="pres">
      <dgm:prSet presAssocID="{23D0E47A-4537-4EC5-B05E-4C5AA183FFBE}" presName="spaceBetweenRectangles" presStyleCnt="0"/>
      <dgm:spPr/>
    </dgm:pt>
    <dgm:pt modelId="{08F6171E-26F2-4763-B5EF-20FF5539F428}" type="pres">
      <dgm:prSet presAssocID="{7D92A9C7-A229-4C31-AD10-DCF3995A7BEF}" presName="parentLin" presStyleCnt="0"/>
      <dgm:spPr/>
    </dgm:pt>
    <dgm:pt modelId="{B588A865-0560-4462-BEFA-8EBF4C4D8577}" type="pres">
      <dgm:prSet presAssocID="{7D92A9C7-A229-4C31-AD10-DCF3995A7BEF}" presName="parentLeftMargin" presStyleLbl="node1" presStyleIdx="3" presStyleCnt="5"/>
      <dgm:spPr/>
    </dgm:pt>
    <dgm:pt modelId="{47E3A4C0-02E4-4D65-A237-BD887C8DEF97}" type="pres">
      <dgm:prSet presAssocID="{7D92A9C7-A229-4C31-AD10-DCF3995A7BE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9C32E9-35BB-4404-A660-822FDC75D460}" type="pres">
      <dgm:prSet presAssocID="{7D92A9C7-A229-4C31-AD10-DCF3995A7BEF}" presName="negativeSpace" presStyleCnt="0"/>
      <dgm:spPr/>
    </dgm:pt>
    <dgm:pt modelId="{BFD7B066-999E-4DEE-AD69-1C4423807750}" type="pres">
      <dgm:prSet presAssocID="{7D92A9C7-A229-4C31-AD10-DCF3995A7BE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233A17-DF65-46FD-A267-E81004E5D2DA}" type="presOf" srcId="{07233B96-7925-4C36-BAAA-C4F6C275F52C}" destId="{1085D345-30F1-4465-BF7E-EC2043C05506}" srcOrd="0" destOrd="0" presId="urn:microsoft.com/office/officeart/2005/8/layout/list1"/>
    <dgm:cxn modelId="{CCFCFF67-C612-4B71-B491-674C1839DE3B}" type="presOf" srcId="{7D92A9C7-A229-4C31-AD10-DCF3995A7BEF}" destId="{B588A865-0560-4462-BEFA-8EBF4C4D8577}" srcOrd="0" destOrd="0" presId="urn:microsoft.com/office/officeart/2005/8/layout/list1"/>
    <dgm:cxn modelId="{A56D8B4E-3C85-47CA-BA30-EAF1C3210905}" type="presOf" srcId="{A601BD45-6070-4C03-8911-F97FC4ABD311}" destId="{6D62A240-20A2-4AF2-B307-C0AC8D5AC78B}" srcOrd="0" destOrd="0" presId="urn:microsoft.com/office/officeart/2005/8/layout/list1"/>
    <dgm:cxn modelId="{03417A6F-3F93-4CEE-A9A2-F21FA7B97E08}" srcId="{F4FE45C4-05D1-4519-94EE-84B21A57EED5}" destId="{A601BD45-6070-4C03-8911-F97FC4ABD311}" srcOrd="1" destOrd="0" parTransId="{BF2089D7-2FA6-4B75-BD41-3C0192DB3CBD}" sibTransId="{BF1E8852-AD66-4B52-AE7A-1A7A08F1B574}"/>
    <dgm:cxn modelId="{6E38F97B-30F7-4DC1-A920-D8C862A8620C}" type="presOf" srcId="{7FB3D3CB-310E-437D-9E26-1D56FBE8A801}" destId="{6EA88CD8-6C92-459D-A35A-34229D12EA91}" srcOrd="1" destOrd="0" presId="urn:microsoft.com/office/officeart/2005/8/layout/list1"/>
    <dgm:cxn modelId="{76897E89-B8B8-46D1-BC42-585FE1EFA12F}" srcId="{F4FE45C4-05D1-4519-94EE-84B21A57EED5}" destId="{7FB3D3CB-310E-437D-9E26-1D56FBE8A801}" srcOrd="3" destOrd="0" parTransId="{EB1E0F61-1DBE-4838-A506-28C0A6439D33}" sibTransId="{23D0E47A-4537-4EC5-B05E-4C5AA183FFBE}"/>
    <dgm:cxn modelId="{639E3896-4A86-4988-B0FB-CD86DBC876F9}" type="presOf" srcId="{F4FE45C4-05D1-4519-94EE-84B21A57EED5}" destId="{8252C429-FD11-4EEB-B8FF-5D827FFBEFB1}" srcOrd="0" destOrd="0" presId="urn:microsoft.com/office/officeart/2005/8/layout/list1"/>
    <dgm:cxn modelId="{97F1769F-DA1F-429D-AF4D-A651CD8AC013}" srcId="{F4FE45C4-05D1-4519-94EE-84B21A57EED5}" destId="{07233B96-7925-4C36-BAAA-C4F6C275F52C}" srcOrd="0" destOrd="0" parTransId="{367A54AF-0361-4BA3-863A-B6AAD247D95F}" sibTransId="{25FAB639-C91D-41C6-9559-87CCC1C4FDB3}"/>
    <dgm:cxn modelId="{F7ED09A0-4FD2-4842-9D7D-B26BD08AD45A}" type="presOf" srcId="{A601BD45-6070-4C03-8911-F97FC4ABD311}" destId="{DC801906-5266-4C5F-AAFE-2A058EE9213E}" srcOrd="1" destOrd="0" presId="urn:microsoft.com/office/officeart/2005/8/layout/list1"/>
    <dgm:cxn modelId="{5E3BE2A2-F605-4982-9F47-0B3E075E992E}" type="presOf" srcId="{7D92A9C7-A229-4C31-AD10-DCF3995A7BEF}" destId="{47E3A4C0-02E4-4D65-A237-BD887C8DEF97}" srcOrd="1" destOrd="0" presId="urn:microsoft.com/office/officeart/2005/8/layout/list1"/>
    <dgm:cxn modelId="{92D11DA3-E210-40E9-9CA7-E7742F696712}" type="presOf" srcId="{07233B96-7925-4C36-BAAA-C4F6C275F52C}" destId="{EA924D36-ADF2-42C2-94F1-4A3ECED278CD}" srcOrd="1" destOrd="0" presId="urn:microsoft.com/office/officeart/2005/8/layout/list1"/>
    <dgm:cxn modelId="{C96A7EAA-60D2-4710-A8CF-E906E814C630}" type="presOf" srcId="{1C2BA154-8297-4935-9B16-35FEAAC938F6}" destId="{A36B4B30-B84C-4748-BD95-3552421A5599}" srcOrd="1" destOrd="0" presId="urn:microsoft.com/office/officeart/2005/8/layout/list1"/>
    <dgm:cxn modelId="{1F2C4FC4-3C7C-482E-8DE8-2CD89EB1314B}" srcId="{F4FE45C4-05D1-4519-94EE-84B21A57EED5}" destId="{7D92A9C7-A229-4C31-AD10-DCF3995A7BEF}" srcOrd="4" destOrd="0" parTransId="{BB929359-C51A-4A53-8FF6-B79895DFDFF9}" sibTransId="{8F4CEC37-003C-4E66-82D8-EE1E9DA8AB0C}"/>
    <dgm:cxn modelId="{A4D2DCDC-5CD9-414B-8487-EFDD7AD58251}" type="presOf" srcId="{1C2BA154-8297-4935-9B16-35FEAAC938F6}" destId="{9FF062DA-F355-4983-A3A0-7EFAD1E3279A}" srcOrd="0" destOrd="0" presId="urn:microsoft.com/office/officeart/2005/8/layout/list1"/>
    <dgm:cxn modelId="{593ECFEF-E21B-42BB-8D15-0840D345A2FF}" srcId="{F4FE45C4-05D1-4519-94EE-84B21A57EED5}" destId="{1C2BA154-8297-4935-9B16-35FEAAC938F6}" srcOrd="2" destOrd="0" parTransId="{16000853-E224-4B51-804F-2EE165356002}" sibTransId="{EF4FDEC4-B391-434C-8722-5BD008342AE7}"/>
    <dgm:cxn modelId="{2C7325FD-3E98-451E-82F6-2FA60BA9C5F5}" type="presOf" srcId="{7FB3D3CB-310E-437D-9E26-1D56FBE8A801}" destId="{460D437A-6EC3-4CED-BE16-08A0AB03BB87}" srcOrd="0" destOrd="0" presId="urn:microsoft.com/office/officeart/2005/8/layout/list1"/>
    <dgm:cxn modelId="{DA7B5F72-3DB8-4167-97CE-97D6D535517C}" type="presParOf" srcId="{8252C429-FD11-4EEB-B8FF-5D827FFBEFB1}" destId="{3F4086FB-A02B-4FF7-B28F-36C9AFD6CFF0}" srcOrd="0" destOrd="0" presId="urn:microsoft.com/office/officeart/2005/8/layout/list1"/>
    <dgm:cxn modelId="{3D5EAD8A-D9B0-4723-8722-4CAC18377CB1}" type="presParOf" srcId="{3F4086FB-A02B-4FF7-B28F-36C9AFD6CFF0}" destId="{1085D345-30F1-4465-BF7E-EC2043C05506}" srcOrd="0" destOrd="0" presId="urn:microsoft.com/office/officeart/2005/8/layout/list1"/>
    <dgm:cxn modelId="{73E2DB08-C3F0-4E9B-BD9C-DD377F06DD40}" type="presParOf" srcId="{3F4086FB-A02B-4FF7-B28F-36C9AFD6CFF0}" destId="{EA924D36-ADF2-42C2-94F1-4A3ECED278CD}" srcOrd="1" destOrd="0" presId="urn:microsoft.com/office/officeart/2005/8/layout/list1"/>
    <dgm:cxn modelId="{D0F093DA-B8D7-4239-B7B0-6A898B6E1131}" type="presParOf" srcId="{8252C429-FD11-4EEB-B8FF-5D827FFBEFB1}" destId="{5891CB14-BC16-466F-9FF5-75F9F8ADFE08}" srcOrd="1" destOrd="0" presId="urn:microsoft.com/office/officeart/2005/8/layout/list1"/>
    <dgm:cxn modelId="{DE255BE9-C7AB-4C1A-BEFF-DE58B4B231DE}" type="presParOf" srcId="{8252C429-FD11-4EEB-B8FF-5D827FFBEFB1}" destId="{67B846C9-11D9-460B-B5AD-29D545FDB44E}" srcOrd="2" destOrd="0" presId="urn:microsoft.com/office/officeart/2005/8/layout/list1"/>
    <dgm:cxn modelId="{A2DB4DD6-9F70-41DC-B583-CD84522460FD}" type="presParOf" srcId="{8252C429-FD11-4EEB-B8FF-5D827FFBEFB1}" destId="{553500B0-63BF-4418-A1EF-A7437BFE0601}" srcOrd="3" destOrd="0" presId="urn:microsoft.com/office/officeart/2005/8/layout/list1"/>
    <dgm:cxn modelId="{0B6FE76A-B308-4CBA-8E25-4152A1FDC915}" type="presParOf" srcId="{8252C429-FD11-4EEB-B8FF-5D827FFBEFB1}" destId="{006555A4-BFB2-40C8-B5C8-B4C741A9AB7D}" srcOrd="4" destOrd="0" presId="urn:microsoft.com/office/officeart/2005/8/layout/list1"/>
    <dgm:cxn modelId="{C78F13D7-18B5-45E3-B359-4EC0F844A86C}" type="presParOf" srcId="{006555A4-BFB2-40C8-B5C8-B4C741A9AB7D}" destId="{6D62A240-20A2-4AF2-B307-C0AC8D5AC78B}" srcOrd="0" destOrd="0" presId="urn:microsoft.com/office/officeart/2005/8/layout/list1"/>
    <dgm:cxn modelId="{52AA61C7-CBD9-455E-B926-C263F0875B9F}" type="presParOf" srcId="{006555A4-BFB2-40C8-B5C8-B4C741A9AB7D}" destId="{DC801906-5266-4C5F-AAFE-2A058EE9213E}" srcOrd="1" destOrd="0" presId="urn:microsoft.com/office/officeart/2005/8/layout/list1"/>
    <dgm:cxn modelId="{2FF9B6D9-3ACD-457A-B890-0132BDA9160F}" type="presParOf" srcId="{8252C429-FD11-4EEB-B8FF-5D827FFBEFB1}" destId="{9FAAC486-4F9D-432A-99C3-7C92E8B184E2}" srcOrd="5" destOrd="0" presId="urn:microsoft.com/office/officeart/2005/8/layout/list1"/>
    <dgm:cxn modelId="{97162249-E976-4539-9A56-7AFD1EF3BB31}" type="presParOf" srcId="{8252C429-FD11-4EEB-B8FF-5D827FFBEFB1}" destId="{52179DF2-3FDC-4E16-AD11-82AA05BC9CC8}" srcOrd="6" destOrd="0" presId="urn:microsoft.com/office/officeart/2005/8/layout/list1"/>
    <dgm:cxn modelId="{5E55CA68-2329-4C51-B4CA-C0DBAFB20D86}" type="presParOf" srcId="{8252C429-FD11-4EEB-B8FF-5D827FFBEFB1}" destId="{CD3327AB-D95D-4B84-940E-9A719F1730E9}" srcOrd="7" destOrd="0" presId="urn:microsoft.com/office/officeart/2005/8/layout/list1"/>
    <dgm:cxn modelId="{95F6992B-BCD8-4AFC-93F8-3111FA0A3C19}" type="presParOf" srcId="{8252C429-FD11-4EEB-B8FF-5D827FFBEFB1}" destId="{7BDC5F35-9C2C-4985-80CC-3374550F7E0F}" srcOrd="8" destOrd="0" presId="urn:microsoft.com/office/officeart/2005/8/layout/list1"/>
    <dgm:cxn modelId="{E7DC2BE4-14A1-4518-9678-D8F07EC820CA}" type="presParOf" srcId="{7BDC5F35-9C2C-4985-80CC-3374550F7E0F}" destId="{9FF062DA-F355-4983-A3A0-7EFAD1E3279A}" srcOrd="0" destOrd="0" presId="urn:microsoft.com/office/officeart/2005/8/layout/list1"/>
    <dgm:cxn modelId="{F221BAB0-C3BE-4DBE-A904-6D5E41F76795}" type="presParOf" srcId="{7BDC5F35-9C2C-4985-80CC-3374550F7E0F}" destId="{A36B4B30-B84C-4748-BD95-3552421A5599}" srcOrd="1" destOrd="0" presId="urn:microsoft.com/office/officeart/2005/8/layout/list1"/>
    <dgm:cxn modelId="{463021D9-9D36-4953-A7A1-4AE0826ACCF2}" type="presParOf" srcId="{8252C429-FD11-4EEB-B8FF-5D827FFBEFB1}" destId="{74DB3CD7-D2BA-4E56-AD5F-39F78A417E43}" srcOrd="9" destOrd="0" presId="urn:microsoft.com/office/officeart/2005/8/layout/list1"/>
    <dgm:cxn modelId="{888A5328-698B-477C-93D5-C8BFE6EE16E0}" type="presParOf" srcId="{8252C429-FD11-4EEB-B8FF-5D827FFBEFB1}" destId="{E8FEB5B9-7323-4A3A-A42E-8637B438ADE7}" srcOrd="10" destOrd="0" presId="urn:microsoft.com/office/officeart/2005/8/layout/list1"/>
    <dgm:cxn modelId="{6D5C065F-0E5D-4434-98CD-23ABA1937C80}" type="presParOf" srcId="{8252C429-FD11-4EEB-B8FF-5D827FFBEFB1}" destId="{83934E78-8785-4955-BD5F-69B3237FC0D1}" srcOrd="11" destOrd="0" presId="urn:microsoft.com/office/officeart/2005/8/layout/list1"/>
    <dgm:cxn modelId="{A7D0B8F0-28FA-4ED6-AE18-5E06E2E7B46A}" type="presParOf" srcId="{8252C429-FD11-4EEB-B8FF-5D827FFBEFB1}" destId="{8209F14A-1AD6-4D2B-A73B-ECC1A6130604}" srcOrd="12" destOrd="0" presId="urn:microsoft.com/office/officeart/2005/8/layout/list1"/>
    <dgm:cxn modelId="{33AF789E-8D5E-4F20-80B7-762101AC69F2}" type="presParOf" srcId="{8209F14A-1AD6-4D2B-A73B-ECC1A6130604}" destId="{460D437A-6EC3-4CED-BE16-08A0AB03BB87}" srcOrd="0" destOrd="0" presId="urn:microsoft.com/office/officeart/2005/8/layout/list1"/>
    <dgm:cxn modelId="{7E4AD586-EEA3-4BF1-9475-39D500BEEA81}" type="presParOf" srcId="{8209F14A-1AD6-4D2B-A73B-ECC1A6130604}" destId="{6EA88CD8-6C92-459D-A35A-34229D12EA91}" srcOrd="1" destOrd="0" presId="urn:microsoft.com/office/officeart/2005/8/layout/list1"/>
    <dgm:cxn modelId="{5E8DABFE-868F-4CCF-B1A5-EE3F8F032B65}" type="presParOf" srcId="{8252C429-FD11-4EEB-B8FF-5D827FFBEFB1}" destId="{CA293C35-EB4C-4478-8C9C-17AF9054D25C}" srcOrd="13" destOrd="0" presId="urn:microsoft.com/office/officeart/2005/8/layout/list1"/>
    <dgm:cxn modelId="{01DD77CA-D990-4F10-8449-ADAB8C5382E8}" type="presParOf" srcId="{8252C429-FD11-4EEB-B8FF-5D827FFBEFB1}" destId="{F497809C-5AAC-4A5C-ABE7-571176CA4AFD}" srcOrd="14" destOrd="0" presId="urn:microsoft.com/office/officeart/2005/8/layout/list1"/>
    <dgm:cxn modelId="{A4E4F294-AC2A-4A1F-A865-FA5431D91157}" type="presParOf" srcId="{8252C429-FD11-4EEB-B8FF-5D827FFBEFB1}" destId="{D30FB4B4-556F-4DEC-A794-76C3A50752A8}" srcOrd="15" destOrd="0" presId="urn:microsoft.com/office/officeart/2005/8/layout/list1"/>
    <dgm:cxn modelId="{12EC166D-B952-492C-B947-BFA1F3848575}" type="presParOf" srcId="{8252C429-FD11-4EEB-B8FF-5D827FFBEFB1}" destId="{08F6171E-26F2-4763-B5EF-20FF5539F428}" srcOrd="16" destOrd="0" presId="urn:microsoft.com/office/officeart/2005/8/layout/list1"/>
    <dgm:cxn modelId="{451CAADA-3C52-4ED3-BDC4-1EB9C855941A}" type="presParOf" srcId="{08F6171E-26F2-4763-B5EF-20FF5539F428}" destId="{B588A865-0560-4462-BEFA-8EBF4C4D8577}" srcOrd="0" destOrd="0" presId="urn:microsoft.com/office/officeart/2005/8/layout/list1"/>
    <dgm:cxn modelId="{946BD3A1-5944-4555-9EB9-FA4CFDD129B2}" type="presParOf" srcId="{08F6171E-26F2-4763-B5EF-20FF5539F428}" destId="{47E3A4C0-02E4-4D65-A237-BD887C8DEF97}" srcOrd="1" destOrd="0" presId="urn:microsoft.com/office/officeart/2005/8/layout/list1"/>
    <dgm:cxn modelId="{92231D2A-EAF9-4951-908C-263927904D71}" type="presParOf" srcId="{8252C429-FD11-4EEB-B8FF-5D827FFBEFB1}" destId="{9E9C32E9-35BB-4404-A660-822FDC75D460}" srcOrd="17" destOrd="0" presId="urn:microsoft.com/office/officeart/2005/8/layout/list1"/>
    <dgm:cxn modelId="{4ABA67FB-03FE-4F8B-8AF5-A41605F5EA8E}" type="presParOf" srcId="{8252C429-FD11-4EEB-B8FF-5D827FFBEFB1}" destId="{BFD7B066-999E-4DEE-AD69-1C442380775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7C529-710F-42A9-93F5-7487F61BED9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708545-DDE1-47AD-98C9-1BFA8989D952}" type="pres">
      <dgm:prSet presAssocID="{A317C529-710F-42A9-93F5-7487F61BED99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17BA0DA-A288-444F-8D8D-48A6EB990503}" type="presOf" srcId="{A317C529-710F-42A9-93F5-7487F61BED99}" destId="{92708545-DDE1-47AD-98C9-1BFA8989D952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E45C4-05D1-4519-94EE-84B21A57EE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233B96-7925-4C36-BAAA-C4F6C275F52C}">
      <dgm:prSet phldrT="[Texte]" phldr="0"/>
      <dgm:spPr/>
      <dgm:t>
        <a:bodyPr/>
        <a:lstStyle/>
        <a:p>
          <a:pPr rtl="0"/>
          <a:r>
            <a:rPr lang="fr-FR">
              <a:latin typeface="Trebuchet MS" panose="020B0603020202020204"/>
            </a:rPr>
            <a:t>Project Organisation</a:t>
          </a:r>
          <a:endParaRPr lang="fr-FR" err="1"/>
        </a:p>
      </dgm:t>
    </dgm:pt>
    <dgm:pt modelId="{367A54AF-0361-4BA3-863A-B6AAD247D95F}" type="parTrans" cxnId="{97F1769F-DA1F-429D-AF4D-A651CD8AC013}">
      <dgm:prSet/>
      <dgm:spPr/>
      <dgm:t>
        <a:bodyPr/>
        <a:lstStyle/>
        <a:p>
          <a:endParaRPr lang="fr-FR"/>
        </a:p>
      </dgm:t>
    </dgm:pt>
    <dgm:pt modelId="{25FAB639-C91D-41C6-9559-87CCC1C4FDB3}" type="sibTrans" cxnId="{97F1769F-DA1F-429D-AF4D-A651CD8AC013}">
      <dgm:prSet/>
      <dgm:spPr/>
      <dgm:t>
        <a:bodyPr/>
        <a:lstStyle/>
        <a:p>
          <a:endParaRPr lang="fr-FR"/>
        </a:p>
      </dgm:t>
    </dgm:pt>
    <dgm:pt modelId="{A601BD45-6070-4C03-8911-F97FC4ABD311}">
      <dgm:prSet phldrT="[Texte]" phldr="0"/>
      <dgm:spPr/>
      <dgm:t>
        <a:bodyPr/>
        <a:lstStyle/>
        <a:p>
          <a:pPr rtl="0"/>
          <a:r>
            <a:rPr lang="fr-FR">
              <a:latin typeface="Trebuchet MS" panose="020B0603020202020204"/>
            </a:rPr>
            <a:t>Team Objectives</a:t>
          </a:r>
          <a:endParaRPr lang="fr-FR" err="1"/>
        </a:p>
      </dgm:t>
    </dgm:pt>
    <dgm:pt modelId="{BF2089D7-2FA6-4B75-BD41-3C0192DB3CBD}" type="parTrans" cxnId="{03417A6F-3F93-4CEE-A9A2-F21FA7B97E08}">
      <dgm:prSet/>
      <dgm:spPr/>
      <dgm:t>
        <a:bodyPr/>
        <a:lstStyle/>
        <a:p>
          <a:endParaRPr lang="fr-FR"/>
        </a:p>
      </dgm:t>
    </dgm:pt>
    <dgm:pt modelId="{BF1E8852-AD66-4B52-AE7A-1A7A08F1B574}" type="sibTrans" cxnId="{03417A6F-3F93-4CEE-A9A2-F21FA7B97E08}">
      <dgm:prSet/>
      <dgm:spPr/>
      <dgm:t>
        <a:bodyPr/>
        <a:lstStyle/>
        <a:p>
          <a:endParaRPr lang="fr-FR"/>
        </a:p>
      </dgm:t>
    </dgm:pt>
    <dgm:pt modelId="{1C2BA154-8297-4935-9B16-35FEAAC938F6}">
      <dgm:prSet phldrT="[Texte]" phldr="0"/>
      <dgm:spPr/>
      <dgm:t>
        <a:bodyPr/>
        <a:lstStyle/>
        <a:p>
          <a:pPr rtl="0"/>
          <a:r>
            <a:rPr lang="fr-FR">
              <a:latin typeface="Trebuchet MS" panose="020B0603020202020204"/>
            </a:rPr>
            <a:t>Individual objectives</a:t>
          </a:r>
          <a:endParaRPr lang="fr-FR"/>
        </a:p>
      </dgm:t>
    </dgm:pt>
    <dgm:pt modelId="{16000853-E224-4B51-804F-2EE165356002}" type="parTrans" cxnId="{593ECFEF-E21B-42BB-8D15-0840D345A2FF}">
      <dgm:prSet/>
      <dgm:spPr/>
      <dgm:t>
        <a:bodyPr/>
        <a:lstStyle/>
        <a:p>
          <a:endParaRPr lang="fr-FR"/>
        </a:p>
      </dgm:t>
    </dgm:pt>
    <dgm:pt modelId="{EF4FDEC4-B391-434C-8722-5BD008342AE7}" type="sibTrans" cxnId="{593ECFEF-E21B-42BB-8D15-0840D345A2FF}">
      <dgm:prSet/>
      <dgm:spPr/>
      <dgm:t>
        <a:bodyPr/>
        <a:lstStyle/>
        <a:p>
          <a:endParaRPr lang="fr-FR"/>
        </a:p>
      </dgm:t>
    </dgm:pt>
    <dgm:pt modelId="{8252C429-FD11-4EEB-B8FF-5D827FFBEFB1}" type="pres">
      <dgm:prSet presAssocID="{F4FE45C4-05D1-4519-94EE-84B21A57EED5}" presName="linear" presStyleCnt="0">
        <dgm:presLayoutVars>
          <dgm:dir/>
          <dgm:animLvl val="lvl"/>
          <dgm:resizeHandles val="exact"/>
        </dgm:presLayoutVars>
      </dgm:prSet>
      <dgm:spPr/>
    </dgm:pt>
    <dgm:pt modelId="{3F4086FB-A02B-4FF7-B28F-36C9AFD6CFF0}" type="pres">
      <dgm:prSet presAssocID="{07233B96-7925-4C36-BAAA-C4F6C275F52C}" presName="parentLin" presStyleCnt="0"/>
      <dgm:spPr/>
    </dgm:pt>
    <dgm:pt modelId="{1085D345-30F1-4465-BF7E-EC2043C05506}" type="pres">
      <dgm:prSet presAssocID="{07233B96-7925-4C36-BAAA-C4F6C275F52C}" presName="parentLeftMargin" presStyleLbl="node1" presStyleIdx="0" presStyleCnt="3"/>
      <dgm:spPr/>
    </dgm:pt>
    <dgm:pt modelId="{EA924D36-ADF2-42C2-94F1-4A3ECED278CD}" type="pres">
      <dgm:prSet presAssocID="{07233B96-7925-4C36-BAAA-C4F6C275F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91CB14-BC16-466F-9FF5-75F9F8ADFE08}" type="pres">
      <dgm:prSet presAssocID="{07233B96-7925-4C36-BAAA-C4F6C275F52C}" presName="negativeSpace" presStyleCnt="0"/>
      <dgm:spPr/>
    </dgm:pt>
    <dgm:pt modelId="{67B846C9-11D9-460B-B5AD-29D545FDB44E}" type="pres">
      <dgm:prSet presAssocID="{07233B96-7925-4C36-BAAA-C4F6C275F52C}" presName="childText" presStyleLbl="conFgAcc1" presStyleIdx="0" presStyleCnt="3">
        <dgm:presLayoutVars>
          <dgm:bulletEnabled val="1"/>
        </dgm:presLayoutVars>
      </dgm:prSet>
      <dgm:spPr/>
    </dgm:pt>
    <dgm:pt modelId="{553500B0-63BF-4418-A1EF-A7437BFE0601}" type="pres">
      <dgm:prSet presAssocID="{25FAB639-C91D-41C6-9559-87CCC1C4FDB3}" presName="spaceBetweenRectangles" presStyleCnt="0"/>
      <dgm:spPr/>
    </dgm:pt>
    <dgm:pt modelId="{006555A4-BFB2-40C8-B5C8-B4C741A9AB7D}" type="pres">
      <dgm:prSet presAssocID="{A601BD45-6070-4C03-8911-F97FC4ABD311}" presName="parentLin" presStyleCnt="0"/>
      <dgm:spPr/>
    </dgm:pt>
    <dgm:pt modelId="{6D62A240-20A2-4AF2-B307-C0AC8D5AC78B}" type="pres">
      <dgm:prSet presAssocID="{A601BD45-6070-4C03-8911-F97FC4ABD311}" presName="parentLeftMargin" presStyleLbl="node1" presStyleIdx="0" presStyleCnt="3"/>
      <dgm:spPr/>
    </dgm:pt>
    <dgm:pt modelId="{DC801906-5266-4C5F-AAFE-2A058EE9213E}" type="pres">
      <dgm:prSet presAssocID="{A601BD45-6070-4C03-8911-F97FC4ABD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AAC486-4F9D-432A-99C3-7C92E8B184E2}" type="pres">
      <dgm:prSet presAssocID="{A601BD45-6070-4C03-8911-F97FC4ABD311}" presName="negativeSpace" presStyleCnt="0"/>
      <dgm:spPr/>
    </dgm:pt>
    <dgm:pt modelId="{52179DF2-3FDC-4E16-AD11-82AA05BC9CC8}" type="pres">
      <dgm:prSet presAssocID="{A601BD45-6070-4C03-8911-F97FC4ABD311}" presName="childText" presStyleLbl="conFgAcc1" presStyleIdx="1" presStyleCnt="3">
        <dgm:presLayoutVars>
          <dgm:bulletEnabled val="1"/>
        </dgm:presLayoutVars>
      </dgm:prSet>
      <dgm:spPr/>
    </dgm:pt>
    <dgm:pt modelId="{CD3327AB-D95D-4B84-940E-9A719F1730E9}" type="pres">
      <dgm:prSet presAssocID="{BF1E8852-AD66-4B52-AE7A-1A7A08F1B574}" presName="spaceBetweenRectangles" presStyleCnt="0"/>
      <dgm:spPr/>
    </dgm:pt>
    <dgm:pt modelId="{7BDC5F35-9C2C-4985-80CC-3374550F7E0F}" type="pres">
      <dgm:prSet presAssocID="{1C2BA154-8297-4935-9B16-35FEAAC938F6}" presName="parentLin" presStyleCnt="0"/>
      <dgm:spPr/>
    </dgm:pt>
    <dgm:pt modelId="{9FF062DA-F355-4983-A3A0-7EFAD1E3279A}" type="pres">
      <dgm:prSet presAssocID="{1C2BA154-8297-4935-9B16-35FEAAC938F6}" presName="parentLeftMargin" presStyleLbl="node1" presStyleIdx="1" presStyleCnt="3"/>
      <dgm:spPr/>
    </dgm:pt>
    <dgm:pt modelId="{A36B4B30-B84C-4748-BD95-3552421A5599}" type="pres">
      <dgm:prSet presAssocID="{1C2BA154-8297-4935-9B16-35FEAAC938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DB3CD7-D2BA-4E56-AD5F-39F78A417E43}" type="pres">
      <dgm:prSet presAssocID="{1C2BA154-8297-4935-9B16-35FEAAC938F6}" presName="negativeSpace" presStyleCnt="0"/>
      <dgm:spPr/>
    </dgm:pt>
    <dgm:pt modelId="{E8FEB5B9-7323-4A3A-A42E-8637B438ADE7}" type="pres">
      <dgm:prSet presAssocID="{1C2BA154-8297-4935-9B16-35FEAAC938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413F17-D57D-4948-80F5-09725C58A3CA}" type="presOf" srcId="{1C2BA154-8297-4935-9B16-35FEAAC938F6}" destId="{A36B4B30-B84C-4748-BD95-3552421A5599}" srcOrd="1" destOrd="0" presId="urn:microsoft.com/office/officeart/2005/8/layout/list1"/>
    <dgm:cxn modelId="{7A1BF434-33CD-48CE-A247-41200F43FEA3}" type="presOf" srcId="{A601BD45-6070-4C03-8911-F97FC4ABD311}" destId="{DC801906-5266-4C5F-AAFE-2A058EE9213E}" srcOrd="1" destOrd="0" presId="urn:microsoft.com/office/officeart/2005/8/layout/list1"/>
    <dgm:cxn modelId="{5D003935-9AA5-4C43-99D2-72826C77B4E2}" type="presOf" srcId="{A601BD45-6070-4C03-8911-F97FC4ABD311}" destId="{6D62A240-20A2-4AF2-B307-C0AC8D5AC78B}" srcOrd="0" destOrd="0" presId="urn:microsoft.com/office/officeart/2005/8/layout/list1"/>
    <dgm:cxn modelId="{03417A6F-3F93-4CEE-A9A2-F21FA7B97E08}" srcId="{F4FE45C4-05D1-4519-94EE-84B21A57EED5}" destId="{A601BD45-6070-4C03-8911-F97FC4ABD311}" srcOrd="1" destOrd="0" parTransId="{BF2089D7-2FA6-4B75-BD41-3C0192DB3CBD}" sibTransId="{BF1E8852-AD66-4B52-AE7A-1A7A08F1B574}"/>
    <dgm:cxn modelId="{639E3896-4A86-4988-B0FB-CD86DBC876F9}" type="presOf" srcId="{F4FE45C4-05D1-4519-94EE-84B21A57EED5}" destId="{8252C429-FD11-4EEB-B8FF-5D827FFBEFB1}" srcOrd="0" destOrd="0" presId="urn:microsoft.com/office/officeart/2005/8/layout/list1"/>
    <dgm:cxn modelId="{97F1769F-DA1F-429D-AF4D-A651CD8AC013}" srcId="{F4FE45C4-05D1-4519-94EE-84B21A57EED5}" destId="{07233B96-7925-4C36-BAAA-C4F6C275F52C}" srcOrd="0" destOrd="0" parTransId="{367A54AF-0361-4BA3-863A-B6AAD247D95F}" sibTransId="{25FAB639-C91D-41C6-9559-87CCC1C4FDB3}"/>
    <dgm:cxn modelId="{0A4E92A2-3F55-4A72-8D05-AD394C8E8C99}" type="presOf" srcId="{07233B96-7925-4C36-BAAA-C4F6C275F52C}" destId="{EA924D36-ADF2-42C2-94F1-4A3ECED278CD}" srcOrd="1" destOrd="0" presId="urn:microsoft.com/office/officeart/2005/8/layout/list1"/>
    <dgm:cxn modelId="{596654E4-63C6-4897-9A17-417780858BC3}" type="presOf" srcId="{07233B96-7925-4C36-BAAA-C4F6C275F52C}" destId="{1085D345-30F1-4465-BF7E-EC2043C05506}" srcOrd="0" destOrd="0" presId="urn:microsoft.com/office/officeart/2005/8/layout/list1"/>
    <dgm:cxn modelId="{D24A6FE5-7FC3-482E-ADCB-CE3723096C12}" type="presOf" srcId="{1C2BA154-8297-4935-9B16-35FEAAC938F6}" destId="{9FF062DA-F355-4983-A3A0-7EFAD1E3279A}" srcOrd="0" destOrd="0" presId="urn:microsoft.com/office/officeart/2005/8/layout/list1"/>
    <dgm:cxn modelId="{593ECFEF-E21B-42BB-8D15-0840D345A2FF}" srcId="{F4FE45C4-05D1-4519-94EE-84B21A57EED5}" destId="{1C2BA154-8297-4935-9B16-35FEAAC938F6}" srcOrd="2" destOrd="0" parTransId="{16000853-E224-4B51-804F-2EE165356002}" sibTransId="{EF4FDEC4-B391-434C-8722-5BD008342AE7}"/>
    <dgm:cxn modelId="{0B088702-4B3C-4A8C-9742-9BEEBAE89C09}" type="presParOf" srcId="{8252C429-FD11-4EEB-B8FF-5D827FFBEFB1}" destId="{3F4086FB-A02B-4FF7-B28F-36C9AFD6CFF0}" srcOrd="0" destOrd="0" presId="urn:microsoft.com/office/officeart/2005/8/layout/list1"/>
    <dgm:cxn modelId="{6224DF68-5676-4146-97AC-E73644FEE7EB}" type="presParOf" srcId="{3F4086FB-A02B-4FF7-B28F-36C9AFD6CFF0}" destId="{1085D345-30F1-4465-BF7E-EC2043C05506}" srcOrd="0" destOrd="0" presId="urn:microsoft.com/office/officeart/2005/8/layout/list1"/>
    <dgm:cxn modelId="{76EC0605-CE69-46CD-AEFB-33B4EB92C918}" type="presParOf" srcId="{3F4086FB-A02B-4FF7-B28F-36C9AFD6CFF0}" destId="{EA924D36-ADF2-42C2-94F1-4A3ECED278CD}" srcOrd="1" destOrd="0" presId="urn:microsoft.com/office/officeart/2005/8/layout/list1"/>
    <dgm:cxn modelId="{36D772B8-5DEC-4051-BF04-1A20BA38A974}" type="presParOf" srcId="{8252C429-FD11-4EEB-B8FF-5D827FFBEFB1}" destId="{5891CB14-BC16-466F-9FF5-75F9F8ADFE08}" srcOrd="1" destOrd="0" presId="urn:microsoft.com/office/officeart/2005/8/layout/list1"/>
    <dgm:cxn modelId="{D2B43F1E-74EB-4572-9B80-941150E2176A}" type="presParOf" srcId="{8252C429-FD11-4EEB-B8FF-5D827FFBEFB1}" destId="{67B846C9-11D9-460B-B5AD-29D545FDB44E}" srcOrd="2" destOrd="0" presId="urn:microsoft.com/office/officeart/2005/8/layout/list1"/>
    <dgm:cxn modelId="{8C002CFB-2130-4094-8BF8-5E728411E267}" type="presParOf" srcId="{8252C429-FD11-4EEB-B8FF-5D827FFBEFB1}" destId="{553500B0-63BF-4418-A1EF-A7437BFE0601}" srcOrd="3" destOrd="0" presId="urn:microsoft.com/office/officeart/2005/8/layout/list1"/>
    <dgm:cxn modelId="{CC30A6EF-957D-4B3F-93C1-FC62DB1FF144}" type="presParOf" srcId="{8252C429-FD11-4EEB-B8FF-5D827FFBEFB1}" destId="{006555A4-BFB2-40C8-B5C8-B4C741A9AB7D}" srcOrd="4" destOrd="0" presId="urn:microsoft.com/office/officeart/2005/8/layout/list1"/>
    <dgm:cxn modelId="{105E60B7-4B06-40BE-8872-FF327E215218}" type="presParOf" srcId="{006555A4-BFB2-40C8-B5C8-B4C741A9AB7D}" destId="{6D62A240-20A2-4AF2-B307-C0AC8D5AC78B}" srcOrd="0" destOrd="0" presId="urn:microsoft.com/office/officeart/2005/8/layout/list1"/>
    <dgm:cxn modelId="{6DBBD764-0B8B-4B15-AD8E-FCE0B096DB76}" type="presParOf" srcId="{006555A4-BFB2-40C8-B5C8-B4C741A9AB7D}" destId="{DC801906-5266-4C5F-AAFE-2A058EE9213E}" srcOrd="1" destOrd="0" presId="urn:microsoft.com/office/officeart/2005/8/layout/list1"/>
    <dgm:cxn modelId="{1861E867-08FD-421C-8838-CF871D6E0694}" type="presParOf" srcId="{8252C429-FD11-4EEB-B8FF-5D827FFBEFB1}" destId="{9FAAC486-4F9D-432A-99C3-7C92E8B184E2}" srcOrd="5" destOrd="0" presId="urn:microsoft.com/office/officeart/2005/8/layout/list1"/>
    <dgm:cxn modelId="{D296A6E1-786E-46A8-8142-1597B1C408BA}" type="presParOf" srcId="{8252C429-FD11-4EEB-B8FF-5D827FFBEFB1}" destId="{52179DF2-3FDC-4E16-AD11-82AA05BC9CC8}" srcOrd="6" destOrd="0" presId="urn:microsoft.com/office/officeart/2005/8/layout/list1"/>
    <dgm:cxn modelId="{3773AB49-290C-48B4-A4C9-A709AA4D21EF}" type="presParOf" srcId="{8252C429-FD11-4EEB-B8FF-5D827FFBEFB1}" destId="{CD3327AB-D95D-4B84-940E-9A719F1730E9}" srcOrd="7" destOrd="0" presId="urn:microsoft.com/office/officeart/2005/8/layout/list1"/>
    <dgm:cxn modelId="{6C45B4BD-9AE3-46E0-B11C-D8DE7E0912B9}" type="presParOf" srcId="{8252C429-FD11-4EEB-B8FF-5D827FFBEFB1}" destId="{7BDC5F35-9C2C-4985-80CC-3374550F7E0F}" srcOrd="8" destOrd="0" presId="urn:microsoft.com/office/officeart/2005/8/layout/list1"/>
    <dgm:cxn modelId="{1E42FA04-B2D1-4826-847D-55B29ED7C780}" type="presParOf" srcId="{7BDC5F35-9C2C-4985-80CC-3374550F7E0F}" destId="{9FF062DA-F355-4983-A3A0-7EFAD1E3279A}" srcOrd="0" destOrd="0" presId="urn:microsoft.com/office/officeart/2005/8/layout/list1"/>
    <dgm:cxn modelId="{561ED27C-8C5E-4BA8-A962-4F8F4282AC07}" type="presParOf" srcId="{7BDC5F35-9C2C-4985-80CC-3374550F7E0F}" destId="{A36B4B30-B84C-4748-BD95-3552421A5599}" srcOrd="1" destOrd="0" presId="urn:microsoft.com/office/officeart/2005/8/layout/list1"/>
    <dgm:cxn modelId="{E6040132-54CF-4CD9-AC9A-FACF4122A860}" type="presParOf" srcId="{8252C429-FD11-4EEB-B8FF-5D827FFBEFB1}" destId="{74DB3CD7-D2BA-4E56-AD5F-39F78A417E43}" srcOrd="9" destOrd="0" presId="urn:microsoft.com/office/officeart/2005/8/layout/list1"/>
    <dgm:cxn modelId="{395372FF-6F60-409B-96C5-611EA8648E62}" type="presParOf" srcId="{8252C429-FD11-4EEB-B8FF-5D827FFBEFB1}" destId="{E8FEB5B9-7323-4A3A-A42E-8637B438AD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65439E-02C9-4C7A-B94B-353779719C49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</dgm:pt>
    <dgm:pt modelId="{1E405AF3-2200-4F8D-BDFB-9301FAAFBE8E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CREATING AND PREPARING THE DATASET</a:t>
          </a:r>
        </a:p>
      </dgm:t>
    </dgm:pt>
    <dgm:pt modelId="{D0A791AC-D603-4755-A50F-3696CEB5C2C7}" type="parTrans" cxnId="{1BAA3A10-77F0-4EA6-A22D-FA1963D5530E}">
      <dgm:prSet/>
      <dgm:spPr/>
      <dgm:t>
        <a:bodyPr/>
        <a:lstStyle/>
        <a:p>
          <a:endParaRPr lang="fr-FR"/>
        </a:p>
      </dgm:t>
    </dgm:pt>
    <dgm:pt modelId="{38BC1C0A-49EC-40BD-BE0F-AE48FFCB6908}" type="sibTrans" cxnId="{1BAA3A10-77F0-4EA6-A22D-FA1963D5530E}">
      <dgm:prSet/>
      <dgm:spPr/>
      <dgm:t>
        <a:bodyPr/>
        <a:lstStyle/>
        <a:p>
          <a:endParaRPr lang="fr-FR"/>
        </a:p>
      </dgm:t>
    </dgm:pt>
    <dgm:pt modelId="{9E687AF1-D971-480A-8ABE-7343237F50C4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MODEL INITIALIZATION</a:t>
          </a:r>
          <a:endParaRPr lang="fr-FR"/>
        </a:p>
      </dgm:t>
    </dgm:pt>
    <dgm:pt modelId="{853A5539-CBCE-402E-BEBD-E0209D429F46}" type="parTrans" cxnId="{3049AB11-C717-4D0B-BBBA-D5FCD765D3B6}">
      <dgm:prSet/>
      <dgm:spPr/>
      <dgm:t>
        <a:bodyPr/>
        <a:lstStyle/>
        <a:p>
          <a:endParaRPr lang="fr-FR"/>
        </a:p>
      </dgm:t>
    </dgm:pt>
    <dgm:pt modelId="{5EF8E315-C2CA-4DFA-823C-2177CB07B1C0}" type="sibTrans" cxnId="{3049AB11-C717-4D0B-BBBA-D5FCD765D3B6}">
      <dgm:prSet/>
      <dgm:spPr/>
      <dgm:t>
        <a:bodyPr/>
        <a:lstStyle/>
        <a:p>
          <a:endParaRPr lang="fr-FR"/>
        </a:p>
      </dgm:t>
    </dgm:pt>
    <dgm:pt modelId="{33A51353-86C3-44EC-AEA1-4118C740D87A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MODEL TRAINING </a:t>
          </a:r>
          <a:endParaRPr lang="fr-FR"/>
        </a:p>
      </dgm:t>
    </dgm:pt>
    <dgm:pt modelId="{9CD16E41-DB30-4CB6-B1C0-DA5E5736ABA2}" type="parTrans" cxnId="{DEC2EA91-EFC1-431F-A047-9D2D4136AEA0}">
      <dgm:prSet/>
      <dgm:spPr/>
      <dgm:t>
        <a:bodyPr/>
        <a:lstStyle/>
        <a:p>
          <a:endParaRPr lang="fr-FR"/>
        </a:p>
      </dgm:t>
    </dgm:pt>
    <dgm:pt modelId="{BCCF6141-9EA4-4059-A887-13F2755D7F06}" type="sibTrans" cxnId="{DEC2EA91-EFC1-431F-A047-9D2D4136AEA0}">
      <dgm:prSet/>
      <dgm:spPr/>
      <dgm:t>
        <a:bodyPr/>
        <a:lstStyle/>
        <a:p>
          <a:endParaRPr lang="fr-FR"/>
        </a:p>
      </dgm:t>
    </dgm:pt>
    <dgm:pt modelId="{FAFC61FE-2D6D-46A1-9C7A-3364B38B5F3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MODEL MODIFICATION AND OPTIMIZATION </a:t>
          </a:r>
        </a:p>
      </dgm:t>
    </dgm:pt>
    <dgm:pt modelId="{C6152F97-F5E4-4BCD-84F0-08AA8518BD78}" type="parTrans" cxnId="{FA26A250-4275-40D0-9126-AD1DADBF2253}">
      <dgm:prSet/>
      <dgm:spPr/>
    </dgm:pt>
    <dgm:pt modelId="{6191372A-3AC2-4920-9C46-1E08C92BCE99}" type="sibTrans" cxnId="{FA26A250-4275-40D0-9126-AD1DADBF2253}">
      <dgm:prSet/>
      <dgm:spPr/>
      <dgm:t>
        <a:bodyPr/>
        <a:lstStyle/>
        <a:p>
          <a:endParaRPr lang="fr-FR"/>
        </a:p>
      </dgm:t>
    </dgm:pt>
    <dgm:pt modelId="{56E65C06-5FB6-4919-A9E3-D66B2A4FD46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MODEL VALIDATION </a:t>
          </a:r>
        </a:p>
      </dgm:t>
    </dgm:pt>
    <dgm:pt modelId="{9F4899AA-DA36-4F40-975C-990259BB71B2}" type="parTrans" cxnId="{3FF06D0C-8418-4D65-BE37-A6840F416EB6}">
      <dgm:prSet/>
      <dgm:spPr/>
    </dgm:pt>
    <dgm:pt modelId="{F63DDEB9-AC3D-49B0-BCE2-444EA5B1EB52}" type="sibTrans" cxnId="{3FF06D0C-8418-4D65-BE37-A6840F416EB6}">
      <dgm:prSet/>
      <dgm:spPr/>
    </dgm:pt>
    <dgm:pt modelId="{33EBF4B2-A511-4E42-A315-30422E3612F4}" type="pres">
      <dgm:prSet presAssocID="{2D65439E-02C9-4C7A-B94B-353779719C49}" presName="root" presStyleCnt="0">
        <dgm:presLayoutVars>
          <dgm:dir/>
          <dgm:resizeHandles val="exact"/>
        </dgm:presLayoutVars>
      </dgm:prSet>
      <dgm:spPr/>
    </dgm:pt>
    <dgm:pt modelId="{95EEA81F-3DE1-48B8-BDDC-F4A0905B0A41}" type="pres">
      <dgm:prSet presAssocID="{1E405AF3-2200-4F8D-BDFB-9301FAAFBE8E}" presName="compNode" presStyleCnt="0"/>
      <dgm:spPr/>
    </dgm:pt>
    <dgm:pt modelId="{15D44343-1E2C-4B93-8682-89D424B79A7F}" type="pres">
      <dgm:prSet presAssocID="{1E405AF3-2200-4F8D-BDFB-9301FAAFBE8E}" presName="bgRect" presStyleLbl="bgShp" presStyleIdx="0" presStyleCnt="5"/>
      <dgm:spPr/>
    </dgm:pt>
    <dgm:pt modelId="{18BF56B4-C25F-44DE-B298-46986670DF92}" type="pres">
      <dgm:prSet presAssocID="{1E405AF3-2200-4F8D-BDFB-9301FAAFBE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6AAF9E89-C204-4150-B8CA-2CDA2C3685DC}" type="pres">
      <dgm:prSet presAssocID="{1E405AF3-2200-4F8D-BDFB-9301FAAFBE8E}" presName="spaceRect" presStyleCnt="0"/>
      <dgm:spPr/>
    </dgm:pt>
    <dgm:pt modelId="{A0AC14FA-545D-4B4E-820F-445E4F0791B4}" type="pres">
      <dgm:prSet presAssocID="{1E405AF3-2200-4F8D-BDFB-9301FAAFBE8E}" presName="parTx" presStyleLbl="revTx" presStyleIdx="0" presStyleCnt="5">
        <dgm:presLayoutVars>
          <dgm:chMax val="0"/>
          <dgm:chPref val="0"/>
        </dgm:presLayoutVars>
      </dgm:prSet>
      <dgm:spPr/>
    </dgm:pt>
    <dgm:pt modelId="{8752D1BE-99AD-48F0-A3EC-C1016A91DCB0}" type="pres">
      <dgm:prSet presAssocID="{38BC1C0A-49EC-40BD-BE0F-AE48FFCB6908}" presName="sibTrans" presStyleCnt="0"/>
      <dgm:spPr/>
    </dgm:pt>
    <dgm:pt modelId="{0A8CDE70-FB23-42E4-AE54-78FD57AFF12C}" type="pres">
      <dgm:prSet presAssocID="{9E687AF1-D971-480A-8ABE-7343237F50C4}" presName="compNode" presStyleCnt="0"/>
      <dgm:spPr/>
    </dgm:pt>
    <dgm:pt modelId="{FB49A220-CC0F-495F-A41B-230B789E3D68}" type="pres">
      <dgm:prSet presAssocID="{9E687AF1-D971-480A-8ABE-7343237F50C4}" presName="bgRect" presStyleLbl="bgShp" presStyleIdx="1" presStyleCnt="5"/>
      <dgm:spPr/>
    </dgm:pt>
    <dgm:pt modelId="{8D303B80-CA4D-437F-95C4-18BE36ADB7C0}" type="pres">
      <dgm:prSet presAssocID="{9E687AF1-D971-480A-8ABE-7343237F50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A8B2E15-0E41-43A4-96AD-587E65D17CC8}" type="pres">
      <dgm:prSet presAssocID="{9E687AF1-D971-480A-8ABE-7343237F50C4}" presName="spaceRect" presStyleCnt="0"/>
      <dgm:spPr/>
    </dgm:pt>
    <dgm:pt modelId="{6B964774-2D1D-45F4-A672-83CEDDF6BF6B}" type="pres">
      <dgm:prSet presAssocID="{9E687AF1-D971-480A-8ABE-7343237F50C4}" presName="parTx" presStyleLbl="revTx" presStyleIdx="1" presStyleCnt="5">
        <dgm:presLayoutVars>
          <dgm:chMax val="0"/>
          <dgm:chPref val="0"/>
        </dgm:presLayoutVars>
      </dgm:prSet>
      <dgm:spPr/>
    </dgm:pt>
    <dgm:pt modelId="{4E86A117-6E75-4E54-A20A-0BFABF92F530}" type="pres">
      <dgm:prSet presAssocID="{5EF8E315-C2CA-4DFA-823C-2177CB07B1C0}" presName="sibTrans" presStyleCnt="0"/>
      <dgm:spPr/>
    </dgm:pt>
    <dgm:pt modelId="{E7B8CAE5-A44C-4FA4-A3BE-57E87FB6C2C4}" type="pres">
      <dgm:prSet presAssocID="{33A51353-86C3-44EC-AEA1-4118C740D87A}" presName="compNode" presStyleCnt="0"/>
      <dgm:spPr/>
    </dgm:pt>
    <dgm:pt modelId="{835EE8F6-67D2-4F96-9A09-C5CEFB215058}" type="pres">
      <dgm:prSet presAssocID="{33A51353-86C3-44EC-AEA1-4118C740D87A}" presName="bgRect" presStyleLbl="bgShp" presStyleIdx="2" presStyleCnt="5"/>
      <dgm:spPr/>
    </dgm:pt>
    <dgm:pt modelId="{E78B2BDD-1CC6-4B68-949A-13E5413AC1B0}" type="pres">
      <dgm:prSet presAssocID="{33A51353-86C3-44EC-AEA1-4118C740D8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53D8207-9E30-47A7-913D-3A902F2E2EC1}" type="pres">
      <dgm:prSet presAssocID="{33A51353-86C3-44EC-AEA1-4118C740D87A}" presName="spaceRect" presStyleCnt="0"/>
      <dgm:spPr/>
    </dgm:pt>
    <dgm:pt modelId="{DC17AEAB-D2BD-4154-9924-00088CF90AFF}" type="pres">
      <dgm:prSet presAssocID="{33A51353-86C3-44EC-AEA1-4118C740D87A}" presName="parTx" presStyleLbl="revTx" presStyleIdx="2" presStyleCnt="5">
        <dgm:presLayoutVars>
          <dgm:chMax val="0"/>
          <dgm:chPref val="0"/>
        </dgm:presLayoutVars>
      </dgm:prSet>
      <dgm:spPr/>
    </dgm:pt>
    <dgm:pt modelId="{C8683369-3323-43A6-8FC8-762F8ABB0503}" type="pres">
      <dgm:prSet presAssocID="{BCCF6141-9EA4-4059-A887-13F2755D7F06}" presName="sibTrans" presStyleCnt="0"/>
      <dgm:spPr/>
    </dgm:pt>
    <dgm:pt modelId="{5F0FF2B4-2750-4792-9F81-89F45881340C}" type="pres">
      <dgm:prSet presAssocID="{FAFC61FE-2D6D-46A1-9C7A-3364B38B5F3B}" presName="compNode" presStyleCnt="0"/>
      <dgm:spPr/>
    </dgm:pt>
    <dgm:pt modelId="{E7E82543-38DD-478F-AC24-BFA931007F37}" type="pres">
      <dgm:prSet presAssocID="{FAFC61FE-2D6D-46A1-9C7A-3364B38B5F3B}" presName="bgRect" presStyleLbl="bgShp" presStyleIdx="3" presStyleCnt="5"/>
      <dgm:spPr/>
    </dgm:pt>
    <dgm:pt modelId="{148DADC0-FAC0-4403-B875-C2080DA671A1}" type="pres">
      <dgm:prSet presAssocID="{FAFC61FE-2D6D-46A1-9C7A-3364B38B5F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B4EAF749-64A9-4426-9264-B5CC9C07A64A}" type="pres">
      <dgm:prSet presAssocID="{FAFC61FE-2D6D-46A1-9C7A-3364B38B5F3B}" presName="spaceRect" presStyleCnt="0"/>
      <dgm:spPr/>
    </dgm:pt>
    <dgm:pt modelId="{A7F4B86D-FD34-478F-BAE3-B5B86CD31353}" type="pres">
      <dgm:prSet presAssocID="{FAFC61FE-2D6D-46A1-9C7A-3364B38B5F3B}" presName="parTx" presStyleLbl="revTx" presStyleIdx="3" presStyleCnt="5">
        <dgm:presLayoutVars>
          <dgm:chMax val="0"/>
          <dgm:chPref val="0"/>
        </dgm:presLayoutVars>
      </dgm:prSet>
      <dgm:spPr/>
    </dgm:pt>
    <dgm:pt modelId="{B4FD65DB-F096-4AB2-B698-93D757565ED8}" type="pres">
      <dgm:prSet presAssocID="{6191372A-3AC2-4920-9C46-1E08C92BCE99}" presName="sibTrans" presStyleCnt="0"/>
      <dgm:spPr/>
    </dgm:pt>
    <dgm:pt modelId="{F27718D9-4EF7-43C3-B339-2C6D65C02BB6}" type="pres">
      <dgm:prSet presAssocID="{56E65C06-5FB6-4919-A9E3-D66B2A4FD46A}" presName="compNode" presStyleCnt="0"/>
      <dgm:spPr/>
    </dgm:pt>
    <dgm:pt modelId="{BB6235DB-9B70-4FC7-8996-4645A9A8FFC2}" type="pres">
      <dgm:prSet presAssocID="{56E65C06-5FB6-4919-A9E3-D66B2A4FD46A}" presName="bgRect" presStyleLbl="bgShp" presStyleIdx="4" presStyleCnt="5"/>
      <dgm:spPr/>
    </dgm:pt>
    <dgm:pt modelId="{4D21974A-74EB-4F82-A4B2-983ED60704E9}" type="pres">
      <dgm:prSet presAssocID="{56E65C06-5FB6-4919-A9E3-D66B2A4FD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6598509B-0B9A-42F8-BBA5-5866CF2A42E9}" type="pres">
      <dgm:prSet presAssocID="{56E65C06-5FB6-4919-A9E3-D66B2A4FD46A}" presName="spaceRect" presStyleCnt="0"/>
      <dgm:spPr/>
    </dgm:pt>
    <dgm:pt modelId="{8E58E2CD-22E3-4F2D-AB76-B101D5551C47}" type="pres">
      <dgm:prSet presAssocID="{56E65C06-5FB6-4919-A9E3-D66B2A4FD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215E01-56E6-4C85-8D02-2FAF227875F1}" type="presOf" srcId="{33A51353-86C3-44EC-AEA1-4118C740D87A}" destId="{DC17AEAB-D2BD-4154-9924-00088CF90AFF}" srcOrd="0" destOrd="0" presId="urn:microsoft.com/office/officeart/2018/2/layout/IconVerticalSolidList"/>
    <dgm:cxn modelId="{3FF06D0C-8418-4D65-BE37-A6840F416EB6}" srcId="{2D65439E-02C9-4C7A-B94B-353779719C49}" destId="{56E65C06-5FB6-4919-A9E3-D66B2A4FD46A}" srcOrd="4" destOrd="0" parTransId="{9F4899AA-DA36-4F40-975C-990259BB71B2}" sibTransId="{F63DDEB9-AC3D-49B0-BCE2-444EA5B1EB52}"/>
    <dgm:cxn modelId="{1BAA3A10-77F0-4EA6-A22D-FA1963D5530E}" srcId="{2D65439E-02C9-4C7A-B94B-353779719C49}" destId="{1E405AF3-2200-4F8D-BDFB-9301FAAFBE8E}" srcOrd="0" destOrd="0" parTransId="{D0A791AC-D603-4755-A50F-3696CEB5C2C7}" sibTransId="{38BC1C0A-49EC-40BD-BE0F-AE48FFCB6908}"/>
    <dgm:cxn modelId="{3049AB11-C717-4D0B-BBBA-D5FCD765D3B6}" srcId="{2D65439E-02C9-4C7A-B94B-353779719C49}" destId="{9E687AF1-D971-480A-8ABE-7343237F50C4}" srcOrd="1" destOrd="0" parTransId="{853A5539-CBCE-402E-BEBD-E0209D429F46}" sibTransId="{5EF8E315-C2CA-4DFA-823C-2177CB07B1C0}"/>
    <dgm:cxn modelId="{0901F21C-DE2F-4D5D-8F5F-E20E74E9AFD2}" type="presOf" srcId="{9E687AF1-D971-480A-8ABE-7343237F50C4}" destId="{6B964774-2D1D-45F4-A672-83CEDDF6BF6B}" srcOrd="0" destOrd="0" presId="urn:microsoft.com/office/officeart/2018/2/layout/IconVerticalSolidList"/>
    <dgm:cxn modelId="{FA26A250-4275-40D0-9126-AD1DADBF2253}" srcId="{2D65439E-02C9-4C7A-B94B-353779719C49}" destId="{FAFC61FE-2D6D-46A1-9C7A-3364B38B5F3B}" srcOrd="3" destOrd="0" parTransId="{C6152F97-F5E4-4BCD-84F0-08AA8518BD78}" sibTransId="{6191372A-3AC2-4920-9C46-1E08C92BCE99}"/>
    <dgm:cxn modelId="{5146017A-12A2-4DEB-B61F-B30C17CAAA51}" type="presOf" srcId="{FAFC61FE-2D6D-46A1-9C7A-3364B38B5F3B}" destId="{A7F4B86D-FD34-478F-BAE3-B5B86CD31353}" srcOrd="0" destOrd="0" presId="urn:microsoft.com/office/officeart/2018/2/layout/IconVerticalSolidList"/>
    <dgm:cxn modelId="{57D15B86-AE7E-4027-BB03-5BC583BB7B92}" type="presOf" srcId="{56E65C06-5FB6-4919-A9E3-D66B2A4FD46A}" destId="{8E58E2CD-22E3-4F2D-AB76-B101D5551C47}" srcOrd="0" destOrd="0" presId="urn:microsoft.com/office/officeart/2018/2/layout/IconVerticalSolidList"/>
    <dgm:cxn modelId="{DEC2EA91-EFC1-431F-A047-9D2D4136AEA0}" srcId="{2D65439E-02C9-4C7A-B94B-353779719C49}" destId="{33A51353-86C3-44EC-AEA1-4118C740D87A}" srcOrd="2" destOrd="0" parTransId="{9CD16E41-DB30-4CB6-B1C0-DA5E5736ABA2}" sibTransId="{BCCF6141-9EA4-4059-A887-13F2755D7F06}"/>
    <dgm:cxn modelId="{31554E94-6E6F-4001-B862-3723549FA267}" type="presOf" srcId="{1E405AF3-2200-4F8D-BDFB-9301FAAFBE8E}" destId="{A0AC14FA-545D-4B4E-820F-445E4F0791B4}" srcOrd="0" destOrd="0" presId="urn:microsoft.com/office/officeart/2018/2/layout/IconVerticalSolidList"/>
    <dgm:cxn modelId="{5E56F39E-E55E-45CB-B9FE-05BE906A71FF}" type="presOf" srcId="{2D65439E-02C9-4C7A-B94B-353779719C49}" destId="{33EBF4B2-A511-4E42-A315-30422E3612F4}" srcOrd="0" destOrd="0" presId="urn:microsoft.com/office/officeart/2018/2/layout/IconVerticalSolidList"/>
    <dgm:cxn modelId="{DCC4EB6F-0CB0-4109-BD2B-D873A6D5C8B7}" type="presParOf" srcId="{33EBF4B2-A511-4E42-A315-30422E3612F4}" destId="{95EEA81F-3DE1-48B8-BDDC-F4A0905B0A41}" srcOrd="0" destOrd="0" presId="urn:microsoft.com/office/officeart/2018/2/layout/IconVerticalSolidList"/>
    <dgm:cxn modelId="{11A78C6B-78B1-416A-B444-1CC323A23ECB}" type="presParOf" srcId="{95EEA81F-3DE1-48B8-BDDC-F4A0905B0A41}" destId="{15D44343-1E2C-4B93-8682-89D424B79A7F}" srcOrd="0" destOrd="0" presId="urn:microsoft.com/office/officeart/2018/2/layout/IconVerticalSolidList"/>
    <dgm:cxn modelId="{C8615CA1-7193-41BC-B4B0-0B1F2AF18566}" type="presParOf" srcId="{95EEA81F-3DE1-48B8-BDDC-F4A0905B0A41}" destId="{18BF56B4-C25F-44DE-B298-46986670DF92}" srcOrd="1" destOrd="0" presId="urn:microsoft.com/office/officeart/2018/2/layout/IconVerticalSolidList"/>
    <dgm:cxn modelId="{9859B799-EC9B-4AFB-B4CF-F6358BAB13A8}" type="presParOf" srcId="{95EEA81F-3DE1-48B8-BDDC-F4A0905B0A41}" destId="{6AAF9E89-C204-4150-B8CA-2CDA2C3685DC}" srcOrd="2" destOrd="0" presId="urn:microsoft.com/office/officeart/2018/2/layout/IconVerticalSolidList"/>
    <dgm:cxn modelId="{A00EF916-64D7-4C64-AC9B-5B369FB44724}" type="presParOf" srcId="{95EEA81F-3DE1-48B8-BDDC-F4A0905B0A41}" destId="{A0AC14FA-545D-4B4E-820F-445E4F0791B4}" srcOrd="3" destOrd="0" presId="urn:microsoft.com/office/officeart/2018/2/layout/IconVerticalSolidList"/>
    <dgm:cxn modelId="{A204D94F-F28B-46A8-96D4-F5F44ED04CCE}" type="presParOf" srcId="{33EBF4B2-A511-4E42-A315-30422E3612F4}" destId="{8752D1BE-99AD-48F0-A3EC-C1016A91DCB0}" srcOrd="1" destOrd="0" presId="urn:microsoft.com/office/officeart/2018/2/layout/IconVerticalSolidList"/>
    <dgm:cxn modelId="{4FC5BC99-FFA0-485D-A65D-D769FB5D0BDF}" type="presParOf" srcId="{33EBF4B2-A511-4E42-A315-30422E3612F4}" destId="{0A8CDE70-FB23-42E4-AE54-78FD57AFF12C}" srcOrd="2" destOrd="0" presId="urn:microsoft.com/office/officeart/2018/2/layout/IconVerticalSolidList"/>
    <dgm:cxn modelId="{1E429901-1C99-44B7-9AC1-2592A37026DE}" type="presParOf" srcId="{0A8CDE70-FB23-42E4-AE54-78FD57AFF12C}" destId="{FB49A220-CC0F-495F-A41B-230B789E3D68}" srcOrd="0" destOrd="0" presId="urn:microsoft.com/office/officeart/2018/2/layout/IconVerticalSolidList"/>
    <dgm:cxn modelId="{9A9A4C83-142F-4242-BB1C-7F50530E224D}" type="presParOf" srcId="{0A8CDE70-FB23-42E4-AE54-78FD57AFF12C}" destId="{8D303B80-CA4D-437F-95C4-18BE36ADB7C0}" srcOrd="1" destOrd="0" presId="urn:microsoft.com/office/officeart/2018/2/layout/IconVerticalSolidList"/>
    <dgm:cxn modelId="{5E8F60D7-8C01-420F-89B5-535E4AD1906D}" type="presParOf" srcId="{0A8CDE70-FB23-42E4-AE54-78FD57AFF12C}" destId="{AA8B2E15-0E41-43A4-96AD-587E65D17CC8}" srcOrd="2" destOrd="0" presId="urn:microsoft.com/office/officeart/2018/2/layout/IconVerticalSolidList"/>
    <dgm:cxn modelId="{FF69595F-501A-4200-B539-48281C1F631F}" type="presParOf" srcId="{0A8CDE70-FB23-42E4-AE54-78FD57AFF12C}" destId="{6B964774-2D1D-45F4-A672-83CEDDF6BF6B}" srcOrd="3" destOrd="0" presId="urn:microsoft.com/office/officeart/2018/2/layout/IconVerticalSolidList"/>
    <dgm:cxn modelId="{1E8D59A5-55BD-4A9E-A7E1-70BB0FBB1FB0}" type="presParOf" srcId="{33EBF4B2-A511-4E42-A315-30422E3612F4}" destId="{4E86A117-6E75-4E54-A20A-0BFABF92F530}" srcOrd="3" destOrd="0" presId="urn:microsoft.com/office/officeart/2018/2/layout/IconVerticalSolidList"/>
    <dgm:cxn modelId="{EBF9619D-48D9-48F8-B259-654878003FA3}" type="presParOf" srcId="{33EBF4B2-A511-4E42-A315-30422E3612F4}" destId="{E7B8CAE5-A44C-4FA4-A3BE-57E87FB6C2C4}" srcOrd="4" destOrd="0" presId="urn:microsoft.com/office/officeart/2018/2/layout/IconVerticalSolidList"/>
    <dgm:cxn modelId="{C0E05C26-4AF8-4196-8BD2-984E76115707}" type="presParOf" srcId="{E7B8CAE5-A44C-4FA4-A3BE-57E87FB6C2C4}" destId="{835EE8F6-67D2-4F96-9A09-C5CEFB215058}" srcOrd="0" destOrd="0" presId="urn:microsoft.com/office/officeart/2018/2/layout/IconVerticalSolidList"/>
    <dgm:cxn modelId="{BD163A6C-97E4-4CCC-B4EF-113F51C75FF4}" type="presParOf" srcId="{E7B8CAE5-A44C-4FA4-A3BE-57E87FB6C2C4}" destId="{E78B2BDD-1CC6-4B68-949A-13E5413AC1B0}" srcOrd="1" destOrd="0" presId="urn:microsoft.com/office/officeart/2018/2/layout/IconVerticalSolidList"/>
    <dgm:cxn modelId="{A47E8326-96A3-4BE1-BE1E-3038FA481370}" type="presParOf" srcId="{E7B8CAE5-A44C-4FA4-A3BE-57E87FB6C2C4}" destId="{E53D8207-9E30-47A7-913D-3A902F2E2EC1}" srcOrd="2" destOrd="0" presId="urn:microsoft.com/office/officeart/2018/2/layout/IconVerticalSolidList"/>
    <dgm:cxn modelId="{5A40CF39-E33F-44D8-9767-2125F5081C64}" type="presParOf" srcId="{E7B8CAE5-A44C-4FA4-A3BE-57E87FB6C2C4}" destId="{DC17AEAB-D2BD-4154-9924-00088CF90AFF}" srcOrd="3" destOrd="0" presId="urn:microsoft.com/office/officeart/2018/2/layout/IconVerticalSolidList"/>
    <dgm:cxn modelId="{B2BC628D-3E20-4744-82F1-ACF6AB463E93}" type="presParOf" srcId="{33EBF4B2-A511-4E42-A315-30422E3612F4}" destId="{C8683369-3323-43A6-8FC8-762F8ABB0503}" srcOrd="5" destOrd="0" presId="urn:microsoft.com/office/officeart/2018/2/layout/IconVerticalSolidList"/>
    <dgm:cxn modelId="{064BA138-3C51-41EE-872D-E2CFB38E3F51}" type="presParOf" srcId="{33EBF4B2-A511-4E42-A315-30422E3612F4}" destId="{5F0FF2B4-2750-4792-9F81-89F45881340C}" srcOrd="6" destOrd="0" presId="urn:microsoft.com/office/officeart/2018/2/layout/IconVerticalSolidList"/>
    <dgm:cxn modelId="{EF24B718-AD2F-4DCB-8173-E838E7F94D34}" type="presParOf" srcId="{5F0FF2B4-2750-4792-9F81-89F45881340C}" destId="{E7E82543-38DD-478F-AC24-BFA931007F37}" srcOrd="0" destOrd="0" presId="urn:microsoft.com/office/officeart/2018/2/layout/IconVerticalSolidList"/>
    <dgm:cxn modelId="{204ED23A-E6AF-4BBC-B6F3-A860AF729CCB}" type="presParOf" srcId="{5F0FF2B4-2750-4792-9F81-89F45881340C}" destId="{148DADC0-FAC0-4403-B875-C2080DA671A1}" srcOrd="1" destOrd="0" presId="urn:microsoft.com/office/officeart/2018/2/layout/IconVerticalSolidList"/>
    <dgm:cxn modelId="{4E72B140-2DCC-4E6A-BEC7-FB9FF643D9DC}" type="presParOf" srcId="{5F0FF2B4-2750-4792-9F81-89F45881340C}" destId="{B4EAF749-64A9-4426-9264-B5CC9C07A64A}" srcOrd="2" destOrd="0" presId="urn:microsoft.com/office/officeart/2018/2/layout/IconVerticalSolidList"/>
    <dgm:cxn modelId="{96D9E103-25B9-4310-A88A-4C3913590F54}" type="presParOf" srcId="{5F0FF2B4-2750-4792-9F81-89F45881340C}" destId="{A7F4B86D-FD34-478F-BAE3-B5B86CD31353}" srcOrd="3" destOrd="0" presId="urn:microsoft.com/office/officeart/2018/2/layout/IconVerticalSolidList"/>
    <dgm:cxn modelId="{4E707BF9-B49E-4925-AAA5-AC3E52915C23}" type="presParOf" srcId="{33EBF4B2-A511-4E42-A315-30422E3612F4}" destId="{B4FD65DB-F096-4AB2-B698-93D757565ED8}" srcOrd="7" destOrd="0" presId="urn:microsoft.com/office/officeart/2018/2/layout/IconVerticalSolidList"/>
    <dgm:cxn modelId="{159C8F1D-487C-42B3-BEDC-584FBAE38C76}" type="presParOf" srcId="{33EBF4B2-A511-4E42-A315-30422E3612F4}" destId="{F27718D9-4EF7-43C3-B339-2C6D65C02BB6}" srcOrd="8" destOrd="0" presId="urn:microsoft.com/office/officeart/2018/2/layout/IconVerticalSolidList"/>
    <dgm:cxn modelId="{666E0FBF-4A02-4627-96A2-D7AAD625A517}" type="presParOf" srcId="{F27718D9-4EF7-43C3-B339-2C6D65C02BB6}" destId="{BB6235DB-9B70-4FC7-8996-4645A9A8FFC2}" srcOrd="0" destOrd="0" presId="urn:microsoft.com/office/officeart/2018/2/layout/IconVerticalSolidList"/>
    <dgm:cxn modelId="{6D79F31E-1572-430F-84BD-871031AAEA9E}" type="presParOf" srcId="{F27718D9-4EF7-43C3-B339-2C6D65C02BB6}" destId="{4D21974A-74EB-4F82-A4B2-983ED60704E9}" srcOrd="1" destOrd="0" presId="urn:microsoft.com/office/officeart/2018/2/layout/IconVerticalSolidList"/>
    <dgm:cxn modelId="{E60DD1BD-D49A-4C04-83A5-8CA7CEE780BB}" type="presParOf" srcId="{F27718D9-4EF7-43C3-B339-2C6D65C02BB6}" destId="{6598509B-0B9A-42F8-BBA5-5866CF2A42E9}" srcOrd="2" destOrd="0" presId="urn:microsoft.com/office/officeart/2018/2/layout/IconVerticalSolidList"/>
    <dgm:cxn modelId="{5DEF71B3-ACCA-43AD-B333-63218CA5C820}" type="presParOf" srcId="{F27718D9-4EF7-43C3-B339-2C6D65C02BB6}" destId="{8E58E2CD-22E3-4F2D-AB76-B101D5551C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65439E-02C9-4C7A-B94B-353779719C49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</dgm:pt>
    <dgm:pt modelId="{1E405AF3-2200-4F8D-BDFB-9301FAAFBE8E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EVALUATION AND PREDICTION THROUGH THE FINAL MODEL</a:t>
          </a:r>
          <a:endParaRPr lang="fr-FR"/>
        </a:p>
      </dgm:t>
    </dgm:pt>
    <dgm:pt modelId="{D0A791AC-D603-4755-A50F-3696CEB5C2C7}" type="parTrans" cxnId="{1BAA3A10-77F0-4EA6-A22D-FA1963D5530E}">
      <dgm:prSet/>
      <dgm:spPr/>
      <dgm:t>
        <a:bodyPr/>
        <a:lstStyle/>
        <a:p>
          <a:endParaRPr lang="fr-FR"/>
        </a:p>
      </dgm:t>
    </dgm:pt>
    <dgm:pt modelId="{38BC1C0A-49EC-40BD-BE0F-AE48FFCB6908}" type="sibTrans" cxnId="{1BAA3A10-77F0-4EA6-A22D-FA1963D5530E}">
      <dgm:prSet/>
      <dgm:spPr/>
      <dgm:t>
        <a:bodyPr/>
        <a:lstStyle/>
        <a:p>
          <a:endParaRPr lang="fr-FR"/>
        </a:p>
      </dgm:t>
    </dgm:pt>
    <dgm:pt modelId="{9E687AF1-D971-480A-8ABE-7343237F50C4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entury Gothic" panose="020B0502020202020204"/>
            </a:rPr>
            <a:t>RESULTS AND VISUAL PRESENTATION</a:t>
          </a:r>
          <a:endParaRPr lang="fr-FR"/>
        </a:p>
      </dgm:t>
    </dgm:pt>
    <dgm:pt modelId="{853A5539-CBCE-402E-BEBD-E0209D429F46}" type="parTrans" cxnId="{3049AB11-C717-4D0B-BBBA-D5FCD765D3B6}">
      <dgm:prSet/>
      <dgm:spPr/>
      <dgm:t>
        <a:bodyPr/>
        <a:lstStyle/>
        <a:p>
          <a:endParaRPr lang="fr-FR"/>
        </a:p>
      </dgm:t>
    </dgm:pt>
    <dgm:pt modelId="{5EF8E315-C2CA-4DFA-823C-2177CB07B1C0}" type="sibTrans" cxnId="{3049AB11-C717-4D0B-BBBA-D5FCD765D3B6}">
      <dgm:prSet/>
      <dgm:spPr/>
      <dgm:t>
        <a:bodyPr/>
        <a:lstStyle/>
        <a:p>
          <a:endParaRPr lang="fr-FR"/>
        </a:p>
      </dgm:t>
    </dgm:pt>
    <dgm:pt modelId="{68506D11-EAB6-4B14-A331-79DD7CBAD7DD}" type="pres">
      <dgm:prSet presAssocID="{2D65439E-02C9-4C7A-B94B-353779719C49}" presName="root" presStyleCnt="0">
        <dgm:presLayoutVars>
          <dgm:dir/>
          <dgm:resizeHandles val="exact"/>
        </dgm:presLayoutVars>
      </dgm:prSet>
      <dgm:spPr/>
    </dgm:pt>
    <dgm:pt modelId="{CD765767-22C7-4792-9A48-E792892B436C}" type="pres">
      <dgm:prSet presAssocID="{1E405AF3-2200-4F8D-BDFB-9301FAAFBE8E}" presName="compNode" presStyleCnt="0"/>
      <dgm:spPr/>
    </dgm:pt>
    <dgm:pt modelId="{763C24BA-F441-4A81-9727-F3E354901BEA}" type="pres">
      <dgm:prSet presAssocID="{1E405AF3-2200-4F8D-BDFB-9301FAAFBE8E}" presName="bgRect" presStyleLbl="bgShp" presStyleIdx="0" presStyleCnt="2"/>
      <dgm:spPr/>
    </dgm:pt>
    <dgm:pt modelId="{F04DCFF5-FD15-4E1C-BE6F-1D0A00449C60}" type="pres">
      <dgm:prSet presAssocID="{1E405AF3-2200-4F8D-BDFB-9301FAAFBE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1E4DAC1-1524-485C-A3EE-2CF93DEA5D07}" type="pres">
      <dgm:prSet presAssocID="{1E405AF3-2200-4F8D-BDFB-9301FAAFBE8E}" presName="spaceRect" presStyleCnt="0"/>
      <dgm:spPr/>
    </dgm:pt>
    <dgm:pt modelId="{0E8367A5-56CE-4481-A2A4-CCB45C3CD25A}" type="pres">
      <dgm:prSet presAssocID="{1E405AF3-2200-4F8D-BDFB-9301FAAFBE8E}" presName="parTx" presStyleLbl="revTx" presStyleIdx="0" presStyleCnt="2">
        <dgm:presLayoutVars>
          <dgm:chMax val="0"/>
          <dgm:chPref val="0"/>
        </dgm:presLayoutVars>
      </dgm:prSet>
      <dgm:spPr/>
    </dgm:pt>
    <dgm:pt modelId="{95C94E08-A1BB-4C24-AFBA-BCCBFBAC4036}" type="pres">
      <dgm:prSet presAssocID="{38BC1C0A-49EC-40BD-BE0F-AE48FFCB6908}" presName="sibTrans" presStyleCnt="0"/>
      <dgm:spPr/>
    </dgm:pt>
    <dgm:pt modelId="{9C7F0479-6B97-4F19-9803-B82428048167}" type="pres">
      <dgm:prSet presAssocID="{9E687AF1-D971-480A-8ABE-7343237F50C4}" presName="compNode" presStyleCnt="0"/>
      <dgm:spPr/>
    </dgm:pt>
    <dgm:pt modelId="{EF44D41E-C590-4AD2-AB2A-CBE3B14ADCBE}" type="pres">
      <dgm:prSet presAssocID="{9E687AF1-D971-480A-8ABE-7343237F50C4}" presName="bgRect" presStyleLbl="bgShp" presStyleIdx="1" presStyleCnt="2"/>
      <dgm:spPr/>
    </dgm:pt>
    <dgm:pt modelId="{D4E7291A-9797-4932-8A38-AEBBFCA32287}" type="pres">
      <dgm:prSet presAssocID="{9E687AF1-D971-480A-8ABE-7343237F50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7D8406-890C-4130-8EDE-24D0B7C00C4B}" type="pres">
      <dgm:prSet presAssocID="{9E687AF1-D971-480A-8ABE-7343237F50C4}" presName="spaceRect" presStyleCnt="0"/>
      <dgm:spPr/>
    </dgm:pt>
    <dgm:pt modelId="{3517C338-D0D2-425C-8678-D327927BE7A6}" type="pres">
      <dgm:prSet presAssocID="{9E687AF1-D971-480A-8ABE-7343237F50C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AA3A10-77F0-4EA6-A22D-FA1963D5530E}" srcId="{2D65439E-02C9-4C7A-B94B-353779719C49}" destId="{1E405AF3-2200-4F8D-BDFB-9301FAAFBE8E}" srcOrd="0" destOrd="0" parTransId="{D0A791AC-D603-4755-A50F-3696CEB5C2C7}" sibTransId="{38BC1C0A-49EC-40BD-BE0F-AE48FFCB6908}"/>
    <dgm:cxn modelId="{BA3AD710-4ADC-4EC3-A307-9E0BF613859A}" type="presOf" srcId="{9E687AF1-D971-480A-8ABE-7343237F50C4}" destId="{3517C338-D0D2-425C-8678-D327927BE7A6}" srcOrd="0" destOrd="0" presId="urn:microsoft.com/office/officeart/2018/2/layout/IconVerticalSolidList"/>
    <dgm:cxn modelId="{3049AB11-C717-4D0B-BBBA-D5FCD765D3B6}" srcId="{2D65439E-02C9-4C7A-B94B-353779719C49}" destId="{9E687AF1-D971-480A-8ABE-7343237F50C4}" srcOrd="1" destOrd="0" parTransId="{853A5539-CBCE-402E-BEBD-E0209D429F46}" sibTransId="{5EF8E315-C2CA-4DFA-823C-2177CB07B1C0}"/>
    <dgm:cxn modelId="{36654212-7197-48C6-8E35-7CA48B90D7D3}" type="presOf" srcId="{2D65439E-02C9-4C7A-B94B-353779719C49}" destId="{68506D11-EAB6-4B14-A331-79DD7CBAD7DD}" srcOrd="0" destOrd="0" presId="urn:microsoft.com/office/officeart/2018/2/layout/IconVerticalSolidList"/>
    <dgm:cxn modelId="{7AA2FFEB-A099-46DD-80F4-12D7AE865A53}" type="presOf" srcId="{1E405AF3-2200-4F8D-BDFB-9301FAAFBE8E}" destId="{0E8367A5-56CE-4481-A2A4-CCB45C3CD25A}" srcOrd="0" destOrd="0" presId="urn:microsoft.com/office/officeart/2018/2/layout/IconVerticalSolidList"/>
    <dgm:cxn modelId="{AFB915F9-95F5-49F2-B1C4-7F141D9FF49B}" type="presParOf" srcId="{68506D11-EAB6-4B14-A331-79DD7CBAD7DD}" destId="{CD765767-22C7-4792-9A48-E792892B436C}" srcOrd="0" destOrd="0" presId="urn:microsoft.com/office/officeart/2018/2/layout/IconVerticalSolidList"/>
    <dgm:cxn modelId="{15640B0A-169C-43A9-9760-997D30B037B5}" type="presParOf" srcId="{CD765767-22C7-4792-9A48-E792892B436C}" destId="{763C24BA-F441-4A81-9727-F3E354901BEA}" srcOrd="0" destOrd="0" presId="urn:microsoft.com/office/officeart/2018/2/layout/IconVerticalSolidList"/>
    <dgm:cxn modelId="{17034998-7661-4540-B9B4-2550B85C308D}" type="presParOf" srcId="{CD765767-22C7-4792-9A48-E792892B436C}" destId="{F04DCFF5-FD15-4E1C-BE6F-1D0A00449C60}" srcOrd="1" destOrd="0" presId="urn:microsoft.com/office/officeart/2018/2/layout/IconVerticalSolidList"/>
    <dgm:cxn modelId="{604CA83A-6EB2-4F49-80D5-FED6D1885BF1}" type="presParOf" srcId="{CD765767-22C7-4792-9A48-E792892B436C}" destId="{11E4DAC1-1524-485C-A3EE-2CF93DEA5D07}" srcOrd="2" destOrd="0" presId="urn:microsoft.com/office/officeart/2018/2/layout/IconVerticalSolidList"/>
    <dgm:cxn modelId="{32B8ACEB-558B-4A1C-83E3-DB60215C48FE}" type="presParOf" srcId="{CD765767-22C7-4792-9A48-E792892B436C}" destId="{0E8367A5-56CE-4481-A2A4-CCB45C3CD25A}" srcOrd="3" destOrd="0" presId="urn:microsoft.com/office/officeart/2018/2/layout/IconVerticalSolidList"/>
    <dgm:cxn modelId="{43D22F2E-F16D-4287-8B93-BC2921241E1F}" type="presParOf" srcId="{68506D11-EAB6-4B14-A331-79DD7CBAD7DD}" destId="{95C94E08-A1BB-4C24-AFBA-BCCBFBAC4036}" srcOrd="1" destOrd="0" presId="urn:microsoft.com/office/officeart/2018/2/layout/IconVerticalSolidList"/>
    <dgm:cxn modelId="{45C59E90-FA5A-406A-B602-0D422F02491B}" type="presParOf" srcId="{68506D11-EAB6-4B14-A331-79DD7CBAD7DD}" destId="{9C7F0479-6B97-4F19-9803-B82428048167}" srcOrd="2" destOrd="0" presId="urn:microsoft.com/office/officeart/2018/2/layout/IconVerticalSolidList"/>
    <dgm:cxn modelId="{2149204C-140D-40C8-9A4C-6DEE1F74F3B7}" type="presParOf" srcId="{9C7F0479-6B97-4F19-9803-B82428048167}" destId="{EF44D41E-C590-4AD2-AB2A-CBE3B14ADCBE}" srcOrd="0" destOrd="0" presId="urn:microsoft.com/office/officeart/2018/2/layout/IconVerticalSolidList"/>
    <dgm:cxn modelId="{DE5B0C9D-E2C9-4B7B-A832-02BBC308E346}" type="presParOf" srcId="{9C7F0479-6B97-4F19-9803-B82428048167}" destId="{D4E7291A-9797-4932-8A38-AEBBFCA32287}" srcOrd="1" destOrd="0" presId="urn:microsoft.com/office/officeart/2018/2/layout/IconVerticalSolidList"/>
    <dgm:cxn modelId="{D108270B-6E2A-46F1-9A09-9CCF3013F9DB}" type="presParOf" srcId="{9C7F0479-6B97-4F19-9803-B82428048167}" destId="{C07D8406-890C-4130-8EDE-24D0B7C00C4B}" srcOrd="2" destOrd="0" presId="urn:microsoft.com/office/officeart/2018/2/layout/IconVerticalSolidList"/>
    <dgm:cxn modelId="{55AFE5F5-848E-4D48-9510-3B063DFBB6E6}" type="presParOf" srcId="{9C7F0479-6B97-4F19-9803-B82428048167}" destId="{3517C338-D0D2-425C-8678-D327927BE7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17C529-710F-42A9-93F5-7487F61BED9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708545-DDE1-47AD-98C9-1BFA8989D952}" type="pres">
      <dgm:prSet presAssocID="{A317C529-710F-42A9-93F5-7487F61BED99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17BA0DA-A288-444F-8D8D-48A6EB990503}" type="presOf" srcId="{A317C529-710F-42A9-93F5-7487F61BED99}" destId="{92708545-DDE1-47AD-98C9-1BFA8989D952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FE45C4-05D1-4519-94EE-84B21A57EE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233B96-7925-4C36-BAAA-C4F6C275F52C}">
      <dgm:prSet phldrT="[Texte]" phldr="0"/>
      <dgm:spPr/>
      <dgm:t>
        <a:bodyPr/>
        <a:lstStyle/>
        <a:p>
          <a:pPr rtl="0"/>
          <a:r>
            <a:rPr lang="fr-FR">
              <a:latin typeface="Trebuchet MS"/>
            </a:rPr>
            <a:t> k-</a:t>
          </a:r>
          <a:r>
            <a:rPr lang="fr-FR" err="1">
              <a:latin typeface="Trebuchet MS"/>
            </a:rPr>
            <a:t>Nearest</a:t>
          </a:r>
          <a:r>
            <a:rPr lang="fr-FR">
              <a:latin typeface="Trebuchet MS"/>
            </a:rPr>
            <a:t> </a:t>
          </a:r>
          <a:r>
            <a:rPr lang="fr-FR" err="1">
              <a:latin typeface="Trebuchet MS"/>
            </a:rPr>
            <a:t>Neighbours</a:t>
          </a:r>
          <a:endParaRPr lang="fr-FR">
            <a:latin typeface="Trebuchet MS"/>
          </a:endParaRPr>
        </a:p>
      </dgm:t>
    </dgm:pt>
    <dgm:pt modelId="{367A54AF-0361-4BA3-863A-B6AAD247D95F}" type="parTrans" cxnId="{97F1769F-DA1F-429D-AF4D-A651CD8AC013}">
      <dgm:prSet/>
      <dgm:spPr/>
      <dgm:t>
        <a:bodyPr/>
        <a:lstStyle/>
        <a:p>
          <a:endParaRPr lang="fr-FR"/>
        </a:p>
      </dgm:t>
    </dgm:pt>
    <dgm:pt modelId="{25FAB639-C91D-41C6-9559-87CCC1C4FDB3}" type="sibTrans" cxnId="{97F1769F-DA1F-429D-AF4D-A651CD8AC013}">
      <dgm:prSet/>
      <dgm:spPr/>
      <dgm:t>
        <a:bodyPr/>
        <a:lstStyle/>
        <a:p>
          <a:endParaRPr lang="fr-FR"/>
        </a:p>
      </dgm:t>
    </dgm:pt>
    <dgm:pt modelId="{A601BD45-6070-4C03-8911-F97FC4ABD311}">
      <dgm:prSet phldrT="[Texte]" phldr="0"/>
      <dgm:spPr/>
      <dgm:t>
        <a:bodyPr/>
        <a:lstStyle/>
        <a:p>
          <a:pPr rtl="0"/>
          <a:r>
            <a:rPr lang="fr-FR">
              <a:latin typeface="Trebuchet MS"/>
            </a:rPr>
            <a:t> Support Vector Machine</a:t>
          </a:r>
          <a:endParaRPr lang="fr-FR"/>
        </a:p>
      </dgm:t>
    </dgm:pt>
    <dgm:pt modelId="{BF2089D7-2FA6-4B75-BD41-3C0192DB3CBD}" type="parTrans" cxnId="{03417A6F-3F93-4CEE-A9A2-F21FA7B97E08}">
      <dgm:prSet/>
      <dgm:spPr/>
      <dgm:t>
        <a:bodyPr/>
        <a:lstStyle/>
        <a:p>
          <a:endParaRPr lang="fr-FR"/>
        </a:p>
      </dgm:t>
    </dgm:pt>
    <dgm:pt modelId="{BF1E8852-AD66-4B52-AE7A-1A7A08F1B574}" type="sibTrans" cxnId="{03417A6F-3F93-4CEE-A9A2-F21FA7B97E08}">
      <dgm:prSet/>
      <dgm:spPr/>
      <dgm:t>
        <a:bodyPr/>
        <a:lstStyle/>
        <a:p>
          <a:endParaRPr lang="fr-FR"/>
        </a:p>
      </dgm:t>
    </dgm:pt>
    <dgm:pt modelId="{1C2BA154-8297-4935-9B16-35FEAAC938F6}">
      <dgm:prSet phldrT="[Texte]" phldr="0"/>
      <dgm:spPr/>
      <dgm:t>
        <a:bodyPr/>
        <a:lstStyle/>
        <a:p>
          <a:pPr rtl="0"/>
          <a:r>
            <a:rPr lang="fr-FR">
              <a:latin typeface="Trebuchet MS"/>
            </a:rPr>
            <a:t> Convolution Neural Network</a:t>
          </a:r>
        </a:p>
      </dgm:t>
    </dgm:pt>
    <dgm:pt modelId="{16000853-E224-4B51-804F-2EE165356002}" type="parTrans" cxnId="{593ECFEF-E21B-42BB-8D15-0840D345A2FF}">
      <dgm:prSet/>
      <dgm:spPr/>
      <dgm:t>
        <a:bodyPr/>
        <a:lstStyle/>
        <a:p>
          <a:endParaRPr lang="fr-FR"/>
        </a:p>
      </dgm:t>
    </dgm:pt>
    <dgm:pt modelId="{EF4FDEC4-B391-434C-8722-5BD008342AE7}" type="sibTrans" cxnId="{593ECFEF-E21B-42BB-8D15-0840D345A2FF}">
      <dgm:prSet/>
      <dgm:spPr/>
      <dgm:t>
        <a:bodyPr/>
        <a:lstStyle/>
        <a:p>
          <a:endParaRPr lang="fr-FR"/>
        </a:p>
      </dgm:t>
    </dgm:pt>
    <dgm:pt modelId="{8252C429-FD11-4EEB-B8FF-5D827FFBEFB1}" type="pres">
      <dgm:prSet presAssocID="{F4FE45C4-05D1-4519-94EE-84B21A57EED5}" presName="linear" presStyleCnt="0">
        <dgm:presLayoutVars>
          <dgm:dir/>
          <dgm:animLvl val="lvl"/>
          <dgm:resizeHandles val="exact"/>
        </dgm:presLayoutVars>
      </dgm:prSet>
      <dgm:spPr/>
    </dgm:pt>
    <dgm:pt modelId="{3F4086FB-A02B-4FF7-B28F-36C9AFD6CFF0}" type="pres">
      <dgm:prSet presAssocID="{07233B96-7925-4C36-BAAA-C4F6C275F52C}" presName="parentLin" presStyleCnt="0"/>
      <dgm:spPr/>
    </dgm:pt>
    <dgm:pt modelId="{1085D345-30F1-4465-BF7E-EC2043C05506}" type="pres">
      <dgm:prSet presAssocID="{07233B96-7925-4C36-BAAA-C4F6C275F52C}" presName="parentLeftMargin" presStyleLbl="node1" presStyleIdx="0" presStyleCnt="3"/>
      <dgm:spPr/>
    </dgm:pt>
    <dgm:pt modelId="{EA924D36-ADF2-42C2-94F1-4A3ECED278CD}" type="pres">
      <dgm:prSet presAssocID="{07233B96-7925-4C36-BAAA-C4F6C275F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91CB14-BC16-466F-9FF5-75F9F8ADFE08}" type="pres">
      <dgm:prSet presAssocID="{07233B96-7925-4C36-BAAA-C4F6C275F52C}" presName="negativeSpace" presStyleCnt="0"/>
      <dgm:spPr/>
    </dgm:pt>
    <dgm:pt modelId="{67B846C9-11D9-460B-B5AD-29D545FDB44E}" type="pres">
      <dgm:prSet presAssocID="{07233B96-7925-4C36-BAAA-C4F6C275F52C}" presName="childText" presStyleLbl="conFgAcc1" presStyleIdx="0" presStyleCnt="3">
        <dgm:presLayoutVars>
          <dgm:bulletEnabled val="1"/>
        </dgm:presLayoutVars>
      </dgm:prSet>
      <dgm:spPr/>
    </dgm:pt>
    <dgm:pt modelId="{553500B0-63BF-4418-A1EF-A7437BFE0601}" type="pres">
      <dgm:prSet presAssocID="{25FAB639-C91D-41C6-9559-87CCC1C4FDB3}" presName="spaceBetweenRectangles" presStyleCnt="0"/>
      <dgm:spPr/>
    </dgm:pt>
    <dgm:pt modelId="{006555A4-BFB2-40C8-B5C8-B4C741A9AB7D}" type="pres">
      <dgm:prSet presAssocID="{A601BD45-6070-4C03-8911-F97FC4ABD311}" presName="parentLin" presStyleCnt="0"/>
      <dgm:spPr/>
    </dgm:pt>
    <dgm:pt modelId="{6D62A240-20A2-4AF2-B307-C0AC8D5AC78B}" type="pres">
      <dgm:prSet presAssocID="{A601BD45-6070-4C03-8911-F97FC4ABD311}" presName="parentLeftMargin" presStyleLbl="node1" presStyleIdx="0" presStyleCnt="3"/>
      <dgm:spPr/>
    </dgm:pt>
    <dgm:pt modelId="{DC801906-5266-4C5F-AAFE-2A058EE9213E}" type="pres">
      <dgm:prSet presAssocID="{A601BD45-6070-4C03-8911-F97FC4ABD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AAC486-4F9D-432A-99C3-7C92E8B184E2}" type="pres">
      <dgm:prSet presAssocID="{A601BD45-6070-4C03-8911-F97FC4ABD311}" presName="negativeSpace" presStyleCnt="0"/>
      <dgm:spPr/>
    </dgm:pt>
    <dgm:pt modelId="{52179DF2-3FDC-4E16-AD11-82AA05BC9CC8}" type="pres">
      <dgm:prSet presAssocID="{A601BD45-6070-4C03-8911-F97FC4ABD311}" presName="childText" presStyleLbl="conFgAcc1" presStyleIdx="1" presStyleCnt="3">
        <dgm:presLayoutVars>
          <dgm:bulletEnabled val="1"/>
        </dgm:presLayoutVars>
      </dgm:prSet>
      <dgm:spPr/>
    </dgm:pt>
    <dgm:pt modelId="{CD3327AB-D95D-4B84-940E-9A719F1730E9}" type="pres">
      <dgm:prSet presAssocID="{BF1E8852-AD66-4B52-AE7A-1A7A08F1B574}" presName="spaceBetweenRectangles" presStyleCnt="0"/>
      <dgm:spPr/>
    </dgm:pt>
    <dgm:pt modelId="{7BDC5F35-9C2C-4985-80CC-3374550F7E0F}" type="pres">
      <dgm:prSet presAssocID="{1C2BA154-8297-4935-9B16-35FEAAC938F6}" presName="parentLin" presStyleCnt="0"/>
      <dgm:spPr/>
    </dgm:pt>
    <dgm:pt modelId="{9FF062DA-F355-4983-A3A0-7EFAD1E3279A}" type="pres">
      <dgm:prSet presAssocID="{1C2BA154-8297-4935-9B16-35FEAAC938F6}" presName="parentLeftMargin" presStyleLbl="node1" presStyleIdx="1" presStyleCnt="3"/>
      <dgm:spPr/>
    </dgm:pt>
    <dgm:pt modelId="{A36B4B30-B84C-4748-BD95-3552421A5599}" type="pres">
      <dgm:prSet presAssocID="{1C2BA154-8297-4935-9B16-35FEAAC938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DB3CD7-D2BA-4E56-AD5F-39F78A417E43}" type="pres">
      <dgm:prSet presAssocID="{1C2BA154-8297-4935-9B16-35FEAAC938F6}" presName="negativeSpace" presStyleCnt="0"/>
      <dgm:spPr/>
    </dgm:pt>
    <dgm:pt modelId="{E8FEB5B9-7323-4A3A-A42E-8637B438ADE7}" type="pres">
      <dgm:prSet presAssocID="{1C2BA154-8297-4935-9B16-35FEAAC938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413F17-D57D-4948-80F5-09725C58A3CA}" type="presOf" srcId="{1C2BA154-8297-4935-9B16-35FEAAC938F6}" destId="{A36B4B30-B84C-4748-BD95-3552421A5599}" srcOrd="1" destOrd="0" presId="urn:microsoft.com/office/officeart/2005/8/layout/list1"/>
    <dgm:cxn modelId="{7A1BF434-33CD-48CE-A247-41200F43FEA3}" type="presOf" srcId="{A601BD45-6070-4C03-8911-F97FC4ABD311}" destId="{DC801906-5266-4C5F-AAFE-2A058EE9213E}" srcOrd="1" destOrd="0" presId="urn:microsoft.com/office/officeart/2005/8/layout/list1"/>
    <dgm:cxn modelId="{5D003935-9AA5-4C43-99D2-72826C77B4E2}" type="presOf" srcId="{A601BD45-6070-4C03-8911-F97FC4ABD311}" destId="{6D62A240-20A2-4AF2-B307-C0AC8D5AC78B}" srcOrd="0" destOrd="0" presId="urn:microsoft.com/office/officeart/2005/8/layout/list1"/>
    <dgm:cxn modelId="{03417A6F-3F93-4CEE-A9A2-F21FA7B97E08}" srcId="{F4FE45C4-05D1-4519-94EE-84B21A57EED5}" destId="{A601BD45-6070-4C03-8911-F97FC4ABD311}" srcOrd="1" destOrd="0" parTransId="{BF2089D7-2FA6-4B75-BD41-3C0192DB3CBD}" sibTransId="{BF1E8852-AD66-4B52-AE7A-1A7A08F1B574}"/>
    <dgm:cxn modelId="{639E3896-4A86-4988-B0FB-CD86DBC876F9}" type="presOf" srcId="{F4FE45C4-05D1-4519-94EE-84B21A57EED5}" destId="{8252C429-FD11-4EEB-B8FF-5D827FFBEFB1}" srcOrd="0" destOrd="0" presId="urn:microsoft.com/office/officeart/2005/8/layout/list1"/>
    <dgm:cxn modelId="{97F1769F-DA1F-429D-AF4D-A651CD8AC013}" srcId="{F4FE45C4-05D1-4519-94EE-84B21A57EED5}" destId="{07233B96-7925-4C36-BAAA-C4F6C275F52C}" srcOrd="0" destOrd="0" parTransId="{367A54AF-0361-4BA3-863A-B6AAD247D95F}" sibTransId="{25FAB639-C91D-41C6-9559-87CCC1C4FDB3}"/>
    <dgm:cxn modelId="{0A4E92A2-3F55-4A72-8D05-AD394C8E8C99}" type="presOf" srcId="{07233B96-7925-4C36-BAAA-C4F6C275F52C}" destId="{EA924D36-ADF2-42C2-94F1-4A3ECED278CD}" srcOrd="1" destOrd="0" presId="urn:microsoft.com/office/officeart/2005/8/layout/list1"/>
    <dgm:cxn modelId="{596654E4-63C6-4897-9A17-417780858BC3}" type="presOf" srcId="{07233B96-7925-4C36-BAAA-C4F6C275F52C}" destId="{1085D345-30F1-4465-BF7E-EC2043C05506}" srcOrd="0" destOrd="0" presId="urn:microsoft.com/office/officeart/2005/8/layout/list1"/>
    <dgm:cxn modelId="{D24A6FE5-7FC3-482E-ADCB-CE3723096C12}" type="presOf" srcId="{1C2BA154-8297-4935-9B16-35FEAAC938F6}" destId="{9FF062DA-F355-4983-A3A0-7EFAD1E3279A}" srcOrd="0" destOrd="0" presId="urn:microsoft.com/office/officeart/2005/8/layout/list1"/>
    <dgm:cxn modelId="{593ECFEF-E21B-42BB-8D15-0840D345A2FF}" srcId="{F4FE45C4-05D1-4519-94EE-84B21A57EED5}" destId="{1C2BA154-8297-4935-9B16-35FEAAC938F6}" srcOrd="2" destOrd="0" parTransId="{16000853-E224-4B51-804F-2EE165356002}" sibTransId="{EF4FDEC4-B391-434C-8722-5BD008342AE7}"/>
    <dgm:cxn modelId="{0B088702-4B3C-4A8C-9742-9BEEBAE89C09}" type="presParOf" srcId="{8252C429-FD11-4EEB-B8FF-5D827FFBEFB1}" destId="{3F4086FB-A02B-4FF7-B28F-36C9AFD6CFF0}" srcOrd="0" destOrd="0" presId="urn:microsoft.com/office/officeart/2005/8/layout/list1"/>
    <dgm:cxn modelId="{6224DF68-5676-4146-97AC-E73644FEE7EB}" type="presParOf" srcId="{3F4086FB-A02B-4FF7-B28F-36C9AFD6CFF0}" destId="{1085D345-30F1-4465-BF7E-EC2043C05506}" srcOrd="0" destOrd="0" presId="urn:microsoft.com/office/officeart/2005/8/layout/list1"/>
    <dgm:cxn modelId="{76EC0605-CE69-46CD-AEFB-33B4EB92C918}" type="presParOf" srcId="{3F4086FB-A02B-4FF7-B28F-36C9AFD6CFF0}" destId="{EA924D36-ADF2-42C2-94F1-4A3ECED278CD}" srcOrd="1" destOrd="0" presId="urn:microsoft.com/office/officeart/2005/8/layout/list1"/>
    <dgm:cxn modelId="{36D772B8-5DEC-4051-BF04-1A20BA38A974}" type="presParOf" srcId="{8252C429-FD11-4EEB-B8FF-5D827FFBEFB1}" destId="{5891CB14-BC16-466F-9FF5-75F9F8ADFE08}" srcOrd="1" destOrd="0" presId="urn:microsoft.com/office/officeart/2005/8/layout/list1"/>
    <dgm:cxn modelId="{D2B43F1E-74EB-4572-9B80-941150E2176A}" type="presParOf" srcId="{8252C429-FD11-4EEB-B8FF-5D827FFBEFB1}" destId="{67B846C9-11D9-460B-B5AD-29D545FDB44E}" srcOrd="2" destOrd="0" presId="urn:microsoft.com/office/officeart/2005/8/layout/list1"/>
    <dgm:cxn modelId="{8C002CFB-2130-4094-8BF8-5E728411E267}" type="presParOf" srcId="{8252C429-FD11-4EEB-B8FF-5D827FFBEFB1}" destId="{553500B0-63BF-4418-A1EF-A7437BFE0601}" srcOrd="3" destOrd="0" presId="urn:microsoft.com/office/officeart/2005/8/layout/list1"/>
    <dgm:cxn modelId="{CC30A6EF-957D-4B3F-93C1-FC62DB1FF144}" type="presParOf" srcId="{8252C429-FD11-4EEB-B8FF-5D827FFBEFB1}" destId="{006555A4-BFB2-40C8-B5C8-B4C741A9AB7D}" srcOrd="4" destOrd="0" presId="urn:microsoft.com/office/officeart/2005/8/layout/list1"/>
    <dgm:cxn modelId="{105E60B7-4B06-40BE-8872-FF327E215218}" type="presParOf" srcId="{006555A4-BFB2-40C8-B5C8-B4C741A9AB7D}" destId="{6D62A240-20A2-4AF2-B307-C0AC8D5AC78B}" srcOrd="0" destOrd="0" presId="urn:microsoft.com/office/officeart/2005/8/layout/list1"/>
    <dgm:cxn modelId="{6DBBD764-0B8B-4B15-AD8E-FCE0B096DB76}" type="presParOf" srcId="{006555A4-BFB2-40C8-B5C8-B4C741A9AB7D}" destId="{DC801906-5266-4C5F-AAFE-2A058EE9213E}" srcOrd="1" destOrd="0" presId="urn:microsoft.com/office/officeart/2005/8/layout/list1"/>
    <dgm:cxn modelId="{1861E867-08FD-421C-8838-CF871D6E0694}" type="presParOf" srcId="{8252C429-FD11-4EEB-B8FF-5D827FFBEFB1}" destId="{9FAAC486-4F9D-432A-99C3-7C92E8B184E2}" srcOrd="5" destOrd="0" presId="urn:microsoft.com/office/officeart/2005/8/layout/list1"/>
    <dgm:cxn modelId="{D296A6E1-786E-46A8-8142-1597B1C408BA}" type="presParOf" srcId="{8252C429-FD11-4EEB-B8FF-5D827FFBEFB1}" destId="{52179DF2-3FDC-4E16-AD11-82AA05BC9CC8}" srcOrd="6" destOrd="0" presId="urn:microsoft.com/office/officeart/2005/8/layout/list1"/>
    <dgm:cxn modelId="{3773AB49-290C-48B4-A4C9-A709AA4D21EF}" type="presParOf" srcId="{8252C429-FD11-4EEB-B8FF-5D827FFBEFB1}" destId="{CD3327AB-D95D-4B84-940E-9A719F1730E9}" srcOrd="7" destOrd="0" presId="urn:microsoft.com/office/officeart/2005/8/layout/list1"/>
    <dgm:cxn modelId="{6C45B4BD-9AE3-46E0-B11C-D8DE7E0912B9}" type="presParOf" srcId="{8252C429-FD11-4EEB-B8FF-5D827FFBEFB1}" destId="{7BDC5F35-9C2C-4985-80CC-3374550F7E0F}" srcOrd="8" destOrd="0" presId="urn:microsoft.com/office/officeart/2005/8/layout/list1"/>
    <dgm:cxn modelId="{1E42FA04-B2D1-4826-847D-55B29ED7C780}" type="presParOf" srcId="{7BDC5F35-9C2C-4985-80CC-3374550F7E0F}" destId="{9FF062DA-F355-4983-A3A0-7EFAD1E3279A}" srcOrd="0" destOrd="0" presId="urn:microsoft.com/office/officeart/2005/8/layout/list1"/>
    <dgm:cxn modelId="{561ED27C-8C5E-4BA8-A962-4F8F4282AC07}" type="presParOf" srcId="{7BDC5F35-9C2C-4985-80CC-3374550F7E0F}" destId="{A36B4B30-B84C-4748-BD95-3552421A5599}" srcOrd="1" destOrd="0" presId="urn:microsoft.com/office/officeart/2005/8/layout/list1"/>
    <dgm:cxn modelId="{E6040132-54CF-4CD9-AC9A-FACF4122A860}" type="presParOf" srcId="{8252C429-FD11-4EEB-B8FF-5D827FFBEFB1}" destId="{74DB3CD7-D2BA-4E56-AD5F-39F78A417E43}" srcOrd="9" destOrd="0" presId="urn:microsoft.com/office/officeart/2005/8/layout/list1"/>
    <dgm:cxn modelId="{395372FF-6F60-409B-96C5-611EA8648E62}" type="presParOf" srcId="{8252C429-FD11-4EEB-B8FF-5D827FFBEFB1}" destId="{E8FEB5B9-7323-4A3A-A42E-8637B438AD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46C9-11D9-460B-B5AD-29D545FDB44E}">
      <dsp:nvSpPr>
        <dsp:cNvPr id="0" name=""/>
        <dsp:cNvSpPr/>
      </dsp:nvSpPr>
      <dsp:spPr>
        <a:xfrm>
          <a:off x="0" y="348583"/>
          <a:ext cx="543116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24D36-ADF2-42C2-94F1-4A3ECED278CD}">
      <dsp:nvSpPr>
        <dsp:cNvPr id="0" name=""/>
        <dsp:cNvSpPr/>
      </dsp:nvSpPr>
      <dsp:spPr>
        <a:xfrm>
          <a:off x="271558" y="68143"/>
          <a:ext cx="38018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00" tIns="0" rIns="1437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rebuchet MS" panose="020B0603020202020204"/>
            </a:rPr>
            <a:t>Team</a:t>
          </a:r>
          <a:endParaRPr lang="fr-FR" sz="1900" kern="1200"/>
        </a:p>
      </dsp:txBody>
      <dsp:txXfrm>
        <a:off x="298938" y="95523"/>
        <a:ext cx="3747056" cy="506120"/>
      </dsp:txXfrm>
    </dsp:sp>
    <dsp:sp modelId="{52179DF2-3FDC-4E16-AD11-82AA05BC9CC8}">
      <dsp:nvSpPr>
        <dsp:cNvPr id="0" name=""/>
        <dsp:cNvSpPr/>
      </dsp:nvSpPr>
      <dsp:spPr>
        <a:xfrm>
          <a:off x="0" y="1210423"/>
          <a:ext cx="543116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1906-5266-4C5F-AAFE-2A058EE9213E}">
      <dsp:nvSpPr>
        <dsp:cNvPr id="0" name=""/>
        <dsp:cNvSpPr/>
      </dsp:nvSpPr>
      <dsp:spPr>
        <a:xfrm>
          <a:off x="271558" y="929983"/>
          <a:ext cx="38018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00" tIns="0" rIns="1437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rebuchet MS" panose="020B0603020202020204"/>
            </a:rPr>
            <a:t>Organisation</a:t>
          </a:r>
          <a:endParaRPr lang="fr-FR" sz="1900" kern="1200" err="1"/>
        </a:p>
      </dsp:txBody>
      <dsp:txXfrm>
        <a:off x="298938" y="957363"/>
        <a:ext cx="3747056" cy="506120"/>
      </dsp:txXfrm>
    </dsp:sp>
    <dsp:sp modelId="{E8FEB5B9-7323-4A3A-A42E-8637B438ADE7}">
      <dsp:nvSpPr>
        <dsp:cNvPr id="0" name=""/>
        <dsp:cNvSpPr/>
      </dsp:nvSpPr>
      <dsp:spPr>
        <a:xfrm>
          <a:off x="0" y="2072263"/>
          <a:ext cx="543116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B4B30-B84C-4748-BD95-3552421A5599}">
      <dsp:nvSpPr>
        <dsp:cNvPr id="0" name=""/>
        <dsp:cNvSpPr/>
      </dsp:nvSpPr>
      <dsp:spPr>
        <a:xfrm>
          <a:off x="271558" y="1791823"/>
          <a:ext cx="38018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00" tIns="0" rIns="1437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rebuchet MS" panose="020B0603020202020204"/>
            </a:rPr>
            <a:t>Project</a:t>
          </a:r>
          <a:endParaRPr lang="fr-FR" sz="1900" kern="1200"/>
        </a:p>
      </dsp:txBody>
      <dsp:txXfrm>
        <a:off x="298938" y="1819203"/>
        <a:ext cx="3747056" cy="506120"/>
      </dsp:txXfrm>
    </dsp:sp>
    <dsp:sp modelId="{F497809C-5AAC-4A5C-ABE7-571176CA4AFD}">
      <dsp:nvSpPr>
        <dsp:cNvPr id="0" name=""/>
        <dsp:cNvSpPr/>
      </dsp:nvSpPr>
      <dsp:spPr>
        <a:xfrm>
          <a:off x="0" y="2934103"/>
          <a:ext cx="543116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88CD8-6C92-459D-A35A-34229D12EA91}">
      <dsp:nvSpPr>
        <dsp:cNvPr id="0" name=""/>
        <dsp:cNvSpPr/>
      </dsp:nvSpPr>
      <dsp:spPr>
        <a:xfrm>
          <a:off x="271558" y="2653663"/>
          <a:ext cx="38018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00" tIns="0" rIns="143700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rebuchet MS" panose="020B0603020202020204"/>
            </a:rPr>
            <a:t>Discussion</a:t>
          </a:r>
        </a:p>
      </dsp:txBody>
      <dsp:txXfrm>
        <a:off x="298938" y="2681043"/>
        <a:ext cx="3747056" cy="506120"/>
      </dsp:txXfrm>
    </dsp:sp>
    <dsp:sp modelId="{BFD7B066-999E-4DEE-AD69-1C4423807750}">
      <dsp:nvSpPr>
        <dsp:cNvPr id="0" name=""/>
        <dsp:cNvSpPr/>
      </dsp:nvSpPr>
      <dsp:spPr>
        <a:xfrm>
          <a:off x="0" y="3795943"/>
          <a:ext cx="543116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A4C0-02E4-4D65-A237-BD887C8DEF97}">
      <dsp:nvSpPr>
        <dsp:cNvPr id="0" name=""/>
        <dsp:cNvSpPr/>
      </dsp:nvSpPr>
      <dsp:spPr>
        <a:xfrm>
          <a:off x="271558" y="3515503"/>
          <a:ext cx="380181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00" tIns="0" rIns="1437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rebuchet MS" panose="020B0603020202020204"/>
            </a:rPr>
            <a:t>Conclusion</a:t>
          </a:r>
        </a:p>
      </dsp:txBody>
      <dsp:txXfrm>
        <a:off x="298938" y="3542883"/>
        <a:ext cx="374705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46C9-11D9-460B-B5AD-29D545FDB44E}">
      <dsp:nvSpPr>
        <dsp:cNvPr id="0" name=""/>
        <dsp:cNvSpPr/>
      </dsp:nvSpPr>
      <dsp:spPr>
        <a:xfrm>
          <a:off x="0" y="723397"/>
          <a:ext cx="503226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24D36-ADF2-42C2-94F1-4A3ECED278CD}">
      <dsp:nvSpPr>
        <dsp:cNvPr id="0" name=""/>
        <dsp:cNvSpPr/>
      </dsp:nvSpPr>
      <dsp:spPr>
        <a:xfrm>
          <a:off x="251613" y="339637"/>
          <a:ext cx="35225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45" tIns="0" rIns="13314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 panose="020B0603020202020204"/>
            </a:rPr>
            <a:t>Project Organisation</a:t>
          </a:r>
          <a:endParaRPr lang="fr-FR" sz="2600" kern="1200" err="1"/>
        </a:p>
      </dsp:txBody>
      <dsp:txXfrm>
        <a:off x="289080" y="377104"/>
        <a:ext cx="3447653" cy="692586"/>
      </dsp:txXfrm>
    </dsp:sp>
    <dsp:sp modelId="{52179DF2-3FDC-4E16-AD11-82AA05BC9CC8}">
      <dsp:nvSpPr>
        <dsp:cNvPr id="0" name=""/>
        <dsp:cNvSpPr/>
      </dsp:nvSpPr>
      <dsp:spPr>
        <a:xfrm>
          <a:off x="0" y="1902757"/>
          <a:ext cx="503226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1906-5266-4C5F-AAFE-2A058EE9213E}">
      <dsp:nvSpPr>
        <dsp:cNvPr id="0" name=""/>
        <dsp:cNvSpPr/>
      </dsp:nvSpPr>
      <dsp:spPr>
        <a:xfrm>
          <a:off x="251613" y="1518997"/>
          <a:ext cx="35225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45" tIns="0" rIns="13314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 panose="020B0603020202020204"/>
            </a:rPr>
            <a:t>Team Objectives</a:t>
          </a:r>
          <a:endParaRPr lang="fr-FR" sz="2600" kern="1200" err="1"/>
        </a:p>
      </dsp:txBody>
      <dsp:txXfrm>
        <a:off x="289080" y="1556464"/>
        <a:ext cx="3447653" cy="692586"/>
      </dsp:txXfrm>
    </dsp:sp>
    <dsp:sp modelId="{E8FEB5B9-7323-4A3A-A42E-8637B438ADE7}">
      <dsp:nvSpPr>
        <dsp:cNvPr id="0" name=""/>
        <dsp:cNvSpPr/>
      </dsp:nvSpPr>
      <dsp:spPr>
        <a:xfrm>
          <a:off x="0" y="3082117"/>
          <a:ext cx="503226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B4B30-B84C-4748-BD95-3552421A5599}">
      <dsp:nvSpPr>
        <dsp:cNvPr id="0" name=""/>
        <dsp:cNvSpPr/>
      </dsp:nvSpPr>
      <dsp:spPr>
        <a:xfrm>
          <a:off x="251613" y="2698357"/>
          <a:ext cx="35225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45" tIns="0" rIns="13314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 panose="020B0603020202020204"/>
            </a:rPr>
            <a:t>Individual objectives</a:t>
          </a:r>
          <a:endParaRPr lang="fr-FR" sz="2600" kern="1200"/>
        </a:p>
      </dsp:txBody>
      <dsp:txXfrm>
        <a:off x="289080" y="2735824"/>
        <a:ext cx="3447653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44343-1E2C-4B93-8682-89D424B79A7F}">
      <dsp:nvSpPr>
        <dsp:cNvPr id="0" name=""/>
        <dsp:cNvSpPr/>
      </dsp:nvSpPr>
      <dsp:spPr>
        <a:xfrm>
          <a:off x="0" y="3344"/>
          <a:ext cx="7701824" cy="712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BF56B4-C25F-44DE-B298-46986670DF92}">
      <dsp:nvSpPr>
        <dsp:cNvPr id="0" name=""/>
        <dsp:cNvSpPr/>
      </dsp:nvSpPr>
      <dsp:spPr>
        <a:xfrm>
          <a:off x="215522" y="163650"/>
          <a:ext cx="391859" cy="391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AC14FA-545D-4B4E-820F-445E4F0791B4}">
      <dsp:nvSpPr>
        <dsp:cNvPr id="0" name=""/>
        <dsp:cNvSpPr/>
      </dsp:nvSpPr>
      <dsp:spPr>
        <a:xfrm>
          <a:off x="822904" y="3344"/>
          <a:ext cx="6878919" cy="7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03" tIns="75403" rIns="75403" bIns="75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CREATING AND PREPARING THE DATASET</a:t>
          </a:r>
        </a:p>
      </dsp:txBody>
      <dsp:txXfrm>
        <a:off x="822904" y="3344"/>
        <a:ext cx="6878919" cy="712471"/>
      </dsp:txXfrm>
    </dsp:sp>
    <dsp:sp modelId="{FB49A220-CC0F-495F-A41B-230B789E3D68}">
      <dsp:nvSpPr>
        <dsp:cNvPr id="0" name=""/>
        <dsp:cNvSpPr/>
      </dsp:nvSpPr>
      <dsp:spPr>
        <a:xfrm>
          <a:off x="0" y="893934"/>
          <a:ext cx="7701824" cy="712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303B80-CA4D-437F-95C4-18BE36ADB7C0}">
      <dsp:nvSpPr>
        <dsp:cNvPr id="0" name=""/>
        <dsp:cNvSpPr/>
      </dsp:nvSpPr>
      <dsp:spPr>
        <a:xfrm>
          <a:off x="215522" y="1054240"/>
          <a:ext cx="391859" cy="391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964774-2D1D-45F4-A672-83CEDDF6BF6B}">
      <dsp:nvSpPr>
        <dsp:cNvPr id="0" name=""/>
        <dsp:cNvSpPr/>
      </dsp:nvSpPr>
      <dsp:spPr>
        <a:xfrm>
          <a:off x="822904" y="893934"/>
          <a:ext cx="6878919" cy="7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03" tIns="75403" rIns="75403" bIns="75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entury Gothic" panose="020B0502020202020204"/>
            </a:rPr>
            <a:t>MODEL INITIALIZATION</a:t>
          </a:r>
          <a:endParaRPr lang="fr-FR" sz="1900" kern="1200"/>
        </a:p>
      </dsp:txBody>
      <dsp:txXfrm>
        <a:off x="822904" y="893934"/>
        <a:ext cx="6878919" cy="712471"/>
      </dsp:txXfrm>
    </dsp:sp>
    <dsp:sp modelId="{835EE8F6-67D2-4F96-9A09-C5CEFB215058}">
      <dsp:nvSpPr>
        <dsp:cNvPr id="0" name=""/>
        <dsp:cNvSpPr/>
      </dsp:nvSpPr>
      <dsp:spPr>
        <a:xfrm>
          <a:off x="0" y="1784523"/>
          <a:ext cx="7701824" cy="712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8B2BDD-1CC6-4B68-949A-13E5413AC1B0}">
      <dsp:nvSpPr>
        <dsp:cNvPr id="0" name=""/>
        <dsp:cNvSpPr/>
      </dsp:nvSpPr>
      <dsp:spPr>
        <a:xfrm>
          <a:off x="215522" y="1944829"/>
          <a:ext cx="391859" cy="391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17AEAB-D2BD-4154-9924-00088CF90AFF}">
      <dsp:nvSpPr>
        <dsp:cNvPr id="0" name=""/>
        <dsp:cNvSpPr/>
      </dsp:nvSpPr>
      <dsp:spPr>
        <a:xfrm>
          <a:off x="822904" y="1784523"/>
          <a:ext cx="6878919" cy="7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03" tIns="75403" rIns="75403" bIns="75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entury Gothic" panose="020B0502020202020204"/>
            </a:rPr>
            <a:t>MODEL TRAINING </a:t>
          </a:r>
          <a:endParaRPr lang="fr-FR" sz="1900" kern="1200"/>
        </a:p>
      </dsp:txBody>
      <dsp:txXfrm>
        <a:off x="822904" y="1784523"/>
        <a:ext cx="6878919" cy="712471"/>
      </dsp:txXfrm>
    </dsp:sp>
    <dsp:sp modelId="{E7E82543-38DD-478F-AC24-BFA931007F37}">
      <dsp:nvSpPr>
        <dsp:cNvPr id="0" name=""/>
        <dsp:cNvSpPr/>
      </dsp:nvSpPr>
      <dsp:spPr>
        <a:xfrm>
          <a:off x="0" y="2675112"/>
          <a:ext cx="7701824" cy="712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8DADC0-FAC0-4403-B875-C2080DA671A1}">
      <dsp:nvSpPr>
        <dsp:cNvPr id="0" name=""/>
        <dsp:cNvSpPr/>
      </dsp:nvSpPr>
      <dsp:spPr>
        <a:xfrm>
          <a:off x="215522" y="2835418"/>
          <a:ext cx="391859" cy="391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F4B86D-FD34-478F-BAE3-B5B86CD31353}">
      <dsp:nvSpPr>
        <dsp:cNvPr id="0" name=""/>
        <dsp:cNvSpPr/>
      </dsp:nvSpPr>
      <dsp:spPr>
        <a:xfrm>
          <a:off x="822904" y="2675112"/>
          <a:ext cx="6878919" cy="7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03" tIns="75403" rIns="75403" bIns="75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entury Gothic" panose="020B0502020202020204"/>
            </a:rPr>
            <a:t>MODEL MODIFICATION AND OPTIMIZATION </a:t>
          </a:r>
        </a:p>
      </dsp:txBody>
      <dsp:txXfrm>
        <a:off x="822904" y="2675112"/>
        <a:ext cx="6878919" cy="712471"/>
      </dsp:txXfrm>
    </dsp:sp>
    <dsp:sp modelId="{BB6235DB-9B70-4FC7-8996-4645A9A8FFC2}">
      <dsp:nvSpPr>
        <dsp:cNvPr id="0" name=""/>
        <dsp:cNvSpPr/>
      </dsp:nvSpPr>
      <dsp:spPr>
        <a:xfrm>
          <a:off x="0" y="3565701"/>
          <a:ext cx="7701824" cy="712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21974A-74EB-4F82-A4B2-983ED60704E9}">
      <dsp:nvSpPr>
        <dsp:cNvPr id="0" name=""/>
        <dsp:cNvSpPr/>
      </dsp:nvSpPr>
      <dsp:spPr>
        <a:xfrm>
          <a:off x="215522" y="3726007"/>
          <a:ext cx="391859" cy="391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58E2CD-22E3-4F2D-AB76-B101D5551C47}">
      <dsp:nvSpPr>
        <dsp:cNvPr id="0" name=""/>
        <dsp:cNvSpPr/>
      </dsp:nvSpPr>
      <dsp:spPr>
        <a:xfrm>
          <a:off x="822904" y="3565701"/>
          <a:ext cx="6878919" cy="7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03" tIns="75403" rIns="75403" bIns="75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entury Gothic" panose="020B0502020202020204"/>
            </a:rPr>
            <a:t>MODEL VALIDATION </a:t>
          </a:r>
        </a:p>
      </dsp:txBody>
      <dsp:txXfrm>
        <a:off x="822904" y="3565701"/>
        <a:ext cx="6878919" cy="7124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24BA-F441-4A81-9727-F3E354901BEA}">
      <dsp:nvSpPr>
        <dsp:cNvPr id="0" name=""/>
        <dsp:cNvSpPr/>
      </dsp:nvSpPr>
      <dsp:spPr>
        <a:xfrm>
          <a:off x="0" y="582725"/>
          <a:ext cx="7517717" cy="107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4DCFF5-FD15-4E1C-BE6F-1D0A00449C60}">
      <dsp:nvSpPr>
        <dsp:cNvPr id="0" name=""/>
        <dsp:cNvSpPr/>
      </dsp:nvSpPr>
      <dsp:spPr>
        <a:xfrm>
          <a:off x="325429" y="824780"/>
          <a:ext cx="591690" cy="591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8367A5-56CE-4481-A2A4-CCB45C3CD25A}">
      <dsp:nvSpPr>
        <dsp:cNvPr id="0" name=""/>
        <dsp:cNvSpPr/>
      </dsp:nvSpPr>
      <dsp:spPr>
        <a:xfrm>
          <a:off x="1242549" y="582725"/>
          <a:ext cx="6275167" cy="107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6" tIns="113856" rIns="113856" bIns="1138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Century Gothic" panose="020B0502020202020204"/>
            </a:rPr>
            <a:t>EVALUATION AND PREDICTION THROUGH THE FINAL MODEL</a:t>
          </a:r>
          <a:endParaRPr lang="fr-FR" sz="2500" kern="1200"/>
        </a:p>
      </dsp:txBody>
      <dsp:txXfrm>
        <a:off x="1242549" y="582725"/>
        <a:ext cx="6275167" cy="1075800"/>
      </dsp:txXfrm>
    </dsp:sp>
    <dsp:sp modelId="{EF44D41E-C590-4AD2-AB2A-CBE3B14ADCBE}">
      <dsp:nvSpPr>
        <dsp:cNvPr id="0" name=""/>
        <dsp:cNvSpPr/>
      </dsp:nvSpPr>
      <dsp:spPr>
        <a:xfrm>
          <a:off x="0" y="1927476"/>
          <a:ext cx="7517717" cy="107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7291A-9797-4932-8A38-AEBBFCA32287}">
      <dsp:nvSpPr>
        <dsp:cNvPr id="0" name=""/>
        <dsp:cNvSpPr/>
      </dsp:nvSpPr>
      <dsp:spPr>
        <a:xfrm>
          <a:off x="325429" y="2169531"/>
          <a:ext cx="591690" cy="591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17C338-D0D2-425C-8678-D327927BE7A6}">
      <dsp:nvSpPr>
        <dsp:cNvPr id="0" name=""/>
        <dsp:cNvSpPr/>
      </dsp:nvSpPr>
      <dsp:spPr>
        <a:xfrm>
          <a:off x="1242549" y="1927476"/>
          <a:ext cx="6275167" cy="107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6" tIns="113856" rIns="113856" bIns="1138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Century Gothic" panose="020B0502020202020204"/>
            </a:rPr>
            <a:t>RESULTS AND VISUAL PRESENTATION</a:t>
          </a:r>
          <a:endParaRPr lang="fr-FR" sz="2500" kern="1200"/>
        </a:p>
      </dsp:txBody>
      <dsp:txXfrm>
        <a:off x="1242549" y="1927476"/>
        <a:ext cx="6275167" cy="1075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46C9-11D9-460B-B5AD-29D545FDB44E}">
      <dsp:nvSpPr>
        <dsp:cNvPr id="0" name=""/>
        <dsp:cNvSpPr/>
      </dsp:nvSpPr>
      <dsp:spPr>
        <a:xfrm>
          <a:off x="0" y="738050"/>
          <a:ext cx="570048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24D36-ADF2-42C2-94F1-4A3ECED278CD}">
      <dsp:nvSpPr>
        <dsp:cNvPr id="0" name=""/>
        <dsp:cNvSpPr/>
      </dsp:nvSpPr>
      <dsp:spPr>
        <a:xfrm>
          <a:off x="285024" y="354290"/>
          <a:ext cx="39903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25" tIns="0" rIns="15082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/>
            </a:rPr>
            <a:t> k-</a:t>
          </a:r>
          <a:r>
            <a:rPr lang="fr-FR" sz="2600" kern="1200" err="1">
              <a:latin typeface="Trebuchet MS"/>
            </a:rPr>
            <a:t>Nearest</a:t>
          </a:r>
          <a:r>
            <a:rPr lang="fr-FR" sz="2600" kern="1200">
              <a:latin typeface="Trebuchet MS"/>
            </a:rPr>
            <a:t> </a:t>
          </a:r>
          <a:r>
            <a:rPr lang="fr-FR" sz="2600" kern="1200" err="1">
              <a:latin typeface="Trebuchet MS"/>
            </a:rPr>
            <a:t>Neighbours</a:t>
          </a:r>
          <a:endParaRPr lang="fr-FR" sz="2600" kern="1200">
            <a:latin typeface="Trebuchet MS"/>
          </a:endParaRPr>
        </a:p>
      </dsp:txBody>
      <dsp:txXfrm>
        <a:off x="322491" y="391757"/>
        <a:ext cx="3915403" cy="692586"/>
      </dsp:txXfrm>
    </dsp:sp>
    <dsp:sp modelId="{52179DF2-3FDC-4E16-AD11-82AA05BC9CC8}">
      <dsp:nvSpPr>
        <dsp:cNvPr id="0" name=""/>
        <dsp:cNvSpPr/>
      </dsp:nvSpPr>
      <dsp:spPr>
        <a:xfrm>
          <a:off x="0" y="1917410"/>
          <a:ext cx="570048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1906-5266-4C5F-AAFE-2A058EE9213E}">
      <dsp:nvSpPr>
        <dsp:cNvPr id="0" name=""/>
        <dsp:cNvSpPr/>
      </dsp:nvSpPr>
      <dsp:spPr>
        <a:xfrm>
          <a:off x="285024" y="1533650"/>
          <a:ext cx="39903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25" tIns="0" rIns="15082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/>
            </a:rPr>
            <a:t> Support Vector Machine</a:t>
          </a:r>
          <a:endParaRPr lang="fr-FR" sz="2600" kern="1200"/>
        </a:p>
      </dsp:txBody>
      <dsp:txXfrm>
        <a:off x="322491" y="1571117"/>
        <a:ext cx="3915403" cy="692586"/>
      </dsp:txXfrm>
    </dsp:sp>
    <dsp:sp modelId="{E8FEB5B9-7323-4A3A-A42E-8637B438ADE7}">
      <dsp:nvSpPr>
        <dsp:cNvPr id="0" name=""/>
        <dsp:cNvSpPr/>
      </dsp:nvSpPr>
      <dsp:spPr>
        <a:xfrm>
          <a:off x="0" y="3096770"/>
          <a:ext cx="570048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B4B30-B84C-4748-BD95-3552421A5599}">
      <dsp:nvSpPr>
        <dsp:cNvPr id="0" name=""/>
        <dsp:cNvSpPr/>
      </dsp:nvSpPr>
      <dsp:spPr>
        <a:xfrm>
          <a:off x="285024" y="2713010"/>
          <a:ext cx="399033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25" tIns="0" rIns="150825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>
              <a:latin typeface="Trebuchet MS"/>
            </a:rPr>
            <a:t> Convolution Neural Network</a:t>
          </a:r>
        </a:p>
      </dsp:txBody>
      <dsp:txXfrm>
        <a:off x="322491" y="2750477"/>
        <a:ext cx="3915403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4501-E9F5-48A8-A182-BD549D3477BA}" type="datetimeFigureOut">
              <a:rPr lang="fr-FR"/>
              <a:t>21/05/2021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41544-C17F-4C9D-B1BF-C72266657AC0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6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3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11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2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55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41544-C17F-4C9D-B1BF-C72266657AC0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1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5/21/2021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693" y="4108822"/>
            <a:ext cx="5743051" cy="10545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Arial Black"/>
                <a:ea typeface="+mn-lt"/>
                <a:cs typeface="+mn-lt"/>
              </a:rPr>
              <a:t>AI classification project</a:t>
            </a:r>
            <a:endParaRPr lang="fr-FR" sz="2800" b="1">
              <a:solidFill>
                <a:schemeClr val="bg2">
                  <a:lumMod val="90000"/>
                </a:schemeClr>
              </a:solidFill>
              <a:latin typeface="Arial Black"/>
            </a:endParaRPr>
          </a:p>
          <a:p>
            <a:endParaRPr lang="en-US"/>
          </a:p>
        </p:txBody>
      </p:sp>
      <p:pic>
        <p:nvPicPr>
          <p:cNvPr id="130" name="Image 1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FD8887-27D3-4426-BC44-847DA5389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8" r="9579" b="-3"/>
          <a:stretch/>
        </p:blipFill>
        <p:spPr>
          <a:xfrm>
            <a:off x="2666999" y="939804"/>
            <a:ext cx="3280613" cy="3280592"/>
          </a:xfrm>
          <a:prstGeom prst="rect">
            <a:avLst/>
          </a:prstGeom>
        </p:spPr>
      </p:pic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134" y="1157187"/>
            <a:ext cx="1943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70" y="3043288"/>
            <a:ext cx="3069194" cy="3843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2400" b="1">
                <a:latin typeface="Rockwell"/>
                <a:ea typeface="+mn-lt"/>
                <a:cs typeface="+mn-lt"/>
              </a:rPr>
              <a:t>classifiers</a:t>
            </a:r>
            <a:endParaRPr lang="fr-FR" sz="2400" b="1">
              <a:latin typeface="Rockwell"/>
            </a:endParaRPr>
          </a:p>
        </p:txBody>
      </p:sp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graphicFrame>
        <p:nvGraphicFramePr>
          <p:cNvPr id="2" name="Diagramme 4">
            <a:extLst>
              <a:ext uri="{FF2B5EF4-FFF2-40B4-BE49-F238E27FC236}">
                <a16:creationId xmlns:a16="http://schemas.microsoft.com/office/drawing/2014/main" id="{4FED1E58-10DB-4354-B0CF-524A06A01BB2}"/>
              </a:ext>
            </a:extLst>
          </p:cNvPr>
          <p:cNvGraphicFramePr/>
          <p:nvPr/>
        </p:nvGraphicFramePr>
        <p:xfrm>
          <a:off x="3850912" y="176385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86" name="Diagramme 686">
            <a:extLst>
              <a:ext uri="{FF2B5EF4-FFF2-40B4-BE49-F238E27FC236}">
                <a16:creationId xmlns:a16="http://schemas.microsoft.com/office/drawing/2014/main" id="{DF96B0CA-9389-4777-9FB8-59BE2E00B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061800"/>
              </p:ext>
            </p:extLst>
          </p:nvPr>
        </p:nvGraphicFramePr>
        <p:xfrm>
          <a:off x="3810000" y="1151539"/>
          <a:ext cx="5700482" cy="410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6532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latin typeface="Rockwell"/>
                <a:ea typeface="+mn-lt"/>
                <a:cs typeface="+mn-lt"/>
              </a:rPr>
              <a:t>kNN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ED999055-7BBD-4AD1-9C7F-6E4BDC397BB0}"/>
              </a:ext>
            </a:extLst>
          </p:cNvPr>
          <p:cNvSpPr txBox="1"/>
          <p:nvPr/>
        </p:nvSpPr>
        <p:spPr>
          <a:xfrm>
            <a:off x="829509" y="2819042"/>
            <a:ext cx="4512975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FFC9F5B2-B892-413A-B67E-DE76346C6F2A}"/>
              </a:ext>
            </a:extLst>
          </p:cNvPr>
          <p:cNvSpPr txBox="1"/>
          <p:nvPr/>
        </p:nvSpPr>
        <p:spPr>
          <a:xfrm>
            <a:off x="946740" y="1887057"/>
            <a:ext cx="4512975" cy="36406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"Tell me </a:t>
            </a:r>
            <a:r>
              <a:rPr lang="fr-FR" err="1">
                <a:ea typeface="+mn-lt"/>
                <a:cs typeface="+mn-lt"/>
              </a:rPr>
              <a:t>who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your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neighbour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I'll</a:t>
            </a:r>
            <a:r>
              <a:rPr lang="fr-FR">
                <a:ea typeface="+mn-lt"/>
                <a:cs typeface="+mn-lt"/>
              </a:rPr>
              <a:t> tell </a:t>
            </a:r>
            <a:r>
              <a:rPr lang="fr-FR" err="1">
                <a:ea typeface="+mn-lt"/>
                <a:cs typeface="+mn-lt"/>
              </a:rPr>
              <a:t>you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who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you</a:t>
            </a:r>
            <a:r>
              <a:rPr lang="fr-FR">
                <a:ea typeface="+mn-lt"/>
                <a:cs typeface="+mn-lt"/>
              </a:rPr>
              <a:t> are"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/>
              <a:t>   </a:t>
            </a:r>
            <a:r>
              <a:rPr lang="fr-FR" b="1" err="1"/>
              <a:t>Advantages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simple and </a:t>
            </a:r>
            <a:r>
              <a:rPr lang="fr-FR" err="1">
                <a:ea typeface="+mn-lt"/>
                <a:cs typeface="+mn-lt"/>
              </a:rPr>
              <a:t>easy</a:t>
            </a:r>
            <a:r>
              <a:rPr lang="fr-FR">
                <a:ea typeface="+mn-lt"/>
                <a:cs typeface="+mn-lt"/>
              </a:rPr>
              <a:t> to use</a:t>
            </a:r>
            <a:endParaRPr lang="fr-FR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no </a:t>
            </a:r>
            <a:r>
              <a:rPr lang="fr-FR" err="1">
                <a:ea typeface="+mn-lt"/>
                <a:cs typeface="+mn-lt"/>
              </a:rPr>
              <a:t>need</a:t>
            </a:r>
            <a:r>
              <a:rPr lang="fr-FR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build</a:t>
            </a:r>
            <a:r>
              <a:rPr lang="fr-FR">
                <a:ea typeface="+mn-lt"/>
                <a:cs typeface="+mn-lt"/>
              </a:rPr>
              <a:t> a model</a:t>
            </a:r>
            <a:endParaRPr lang="fr-FR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versatile </a:t>
            </a:r>
            <a:r>
              <a:rPr lang="fr-FR" err="1">
                <a:ea typeface="+mn-lt"/>
                <a:cs typeface="+mn-lt"/>
              </a:rPr>
              <a:t>algorithm</a:t>
            </a:r>
            <a:r>
              <a:rPr lang="fr-FR">
                <a:ea typeface="+mn-lt"/>
                <a:cs typeface="+mn-lt"/>
              </a:rPr>
              <a:t>: classification, </a:t>
            </a:r>
            <a:r>
              <a:rPr lang="fr-FR" err="1">
                <a:ea typeface="+mn-lt"/>
                <a:cs typeface="+mn-lt"/>
              </a:rPr>
              <a:t>regression</a:t>
            </a:r>
            <a:r>
              <a:rPr lang="fr-FR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search</a:t>
            </a:r>
            <a:endParaRPr lang="fr-FR" err="1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fr-FR"/>
          </a:p>
        </p:txBody>
      </p:sp>
      <p:pic>
        <p:nvPicPr>
          <p:cNvPr id="17" name="Imagem 17" descr="Uma imagem com mapa&#10;&#10;Descrição gerada automaticamente">
            <a:extLst>
              <a:ext uri="{FF2B5EF4-FFF2-40B4-BE49-F238E27FC236}">
                <a16:creationId xmlns:a16="http://schemas.microsoft.com/office/drawing/2014/main" id="{D0AE8040-5F50-4F19-BDAF-44E06FAC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2" y="2282632"/>
            <a:ext cx="3845169" cy="25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3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latin typeface="Rockwell"/>
                <a:ea typeface="+mn-lt"/>
                <a:cs typeface="+mn-lt"/>
              </a:rPr>
              <a:t>kNN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ED999055-7BBD-4AD1-9C7F-6E4BDC397BB0}"/>
              </a:ext>
            </a:extLst>
          </p:cNvPr>
          <p:cNvSpPr txBox="1"/>
          <p:nvPr/>
        </p:nvSpPr>
        <p:spPr>
          <a:xfrm>
            <a:off x="1011217" y="4770934"/>
            <a:ext cx="4512975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Cross validation for the best k-value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F9B697C2-8BAF-48E6-9A44-40493B21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36" y="2169266"/>
            <a:ext cx="3874476" cy="2602832"/>
          </a:xfrm>
          <a:prstGeom prst="rect">
            <a:avLst/>
          </a:prstGeom>
        </p:spPr>
      </p:pic>
      <p:sp>
        <p:nvSpPr>
          <p:cNvPr id="11" name="ZoneTexte 1">
            <a:extLst>
              <a:ext uri="{FF2B5EF4-FFF2-40B4-BE49-F238E27FC236}">
                <a16:creationId xmlns:a16="http://schemas.microsoft.com/office/drawing/2014/main" id="{E2CF475B-6CCD-4E3C-A8F8-091B5AD207CB}"/>
              </a:ext>
            </a:extLst>
          </p:cNvPr>
          <p:cNvSpPr txBox="1"/>
          <p:nvPr/>
        </p:nvSpPr>
        <p:spPr>
          <a:xfrm>
            <a:off x="6503479" y="4770933"/>
            <a:ext cx="4126114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Raw images </a:t>
            </a:r>
            <a:r>
              <a:rPr lang="fr-FR" err="1">
                <a:ea typeface="+mn-lt"/>
                <a:cs typeface="+mn-lt"/>
              </a:rPr>
              <a:t>better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than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histograms</a:t>
            </a:r>
            <a:endParaRPr lang="fr-FR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9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FEB58B20-A717-4240-A416-2C635F80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523" y="2489323"/>
            <a:ext cx="3540369" cy="18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5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latin typeface="Rockwell"/>
                <a:ea typeface="+mn-lt"/>
                <a:cs typeface="+mn-lt"/>
              </a:rPr>
              <a:t>kNN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ED999055-7BBD-4AD1-9C7F-6E4BDC397BB0}"/>
              </a:ext>
            </a:extLst>
          </p:cNvPr>
          <p:cNvSpPr txBox="1"/>
          <p:nvPr/>
        </p:nvSpPr>
        <p:spPr>
          <a:xfrm>
            <a:off x="794340" y="1851888"/>
            <a:ext cx="4512975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fr-FR" err="1">
                <a:ea typeface="+mn-lt"/>
                <a:cs typeface="+mn-lt"/>
              </a:rPr>
              <a:t>Accuracy</a:t>
            </a:r>
            <a:r>
              <a:rPr lang="fr-FR">
                <a:ea typeface="+mn-lt"/>
                <a:cs typeface="+mn-lt"/>
              </a:rPr>
              <a:t> of 91%</a:t>
            </a:r>
            <a:endParaRPr lang="fr-F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err="1"/>
              <a:t>Pneumonia</a:t>
            </a:r>
            <a:r>
              <a:rPr lang="fr-FR"/>
              <a:t>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err="1"/>
              <a:t>Recall</a:t>
            </a:r>
            <a:r>
              <a:rPr lang="fr-FR"/>
              <a:t> 98%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err="1"/>
              <a:t>Precision</a:t>
            </a:r>
            <a:r>
              <a:rPr lang="fr-FR"/>
              <a:t> 92%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F1-score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2A3612D7-6A52-407D-B8E5-095DD494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4" y="4515649"/>
            <a:ext cx="2743200" cy="675409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56B3D8B8-D669-4D79-9527-E8E24F055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44" y="2179908"/>
            <a:ext cx="5785337" cy="34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SVM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D097E60-820B-4D6A-9FD6-F7A70512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52" y="2382032"/>
            <a:ext cx="3969835" cy="2095792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080C151F-5D26-4C00-A1AF-2CA17D360578}"/>
              </a:ext>
            </a:extLst>
          </p:cNvPr>
          <p:cNvSpPr txBox="1"/>
          <p:nvPr/>
        </p:nvSpPr>
        <p:spPr>
          <a:xfrm>
            <a:off x="1281305" y="2119212"/>
            <a:ext cx="3773543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err="1">
                <a:ea typeface="+mn-lt"/>
                <a:cs typeface="+mn-lt"/>
              </a:rPr>
              <a:t>Find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widest</a:t>
            </a:r>
            <a:r>
              <a:rPr lang="fr-FR">
                <a:ea typeface="+mn-lt"/>
                <a:cs typeface="+mn-lt"/>
              </a:rPr>
              <a:t> possible </a:t>
            </a:r>
            <a:r>
              <a:rPr lang="fr-FR" err="1">
                <a:ea typeface="+mn-lt"/>
                <a:cs typeface="+mn-lt"/>
              </a:rPr>
              <a:t>street</a:t>
            </a:r>
            <a:r>
              <a:rPr lang="fr-FR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divide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categories</a:t>
            </a: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err="1"/>
              <a:t>Generate</a:t>
            </a:r>
            <a:r>
              <a:rPr lang="fr-FR"/>
              <a:t> an </a:t>
            </a:r>
            <a:r>
              <a:rPr lang="fr-FR" err="1"/>
              <a:t>hyperplane</a:t>
            </a:r>
          </a:p>
          <a:p>
            <a:pPr marL="285750" indent="-285750"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64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SVM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080C151F-5D26-4C00-A1AF-2CA17D360578}"/>
              </a:ext>
            </a:extLst>
          </p:cNvPr>
          <p:cNvSpPr txBox="1"/>
          <p:nvPr/>
        </p:nvSpPr>
        <p:spPr>
          <a:xfrm>
            <a:off x="1007327" y="1900425"/>
            <a:ext cx="3773543" cy="25326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err="1">
                <a:ea typeface="+mn-lt"/>
                <a:cs typeface="+mn-lt"/>
              </a:rPr>
              <a:t>Accuracy</a:t>
            </a:r>
            <a:r>
              <a:rPr lang="fr-FR">
                <a:ea typeface="+mn-lt"/>
                <a:cs typeface="+mn-lt"/>
              </a:rPr>
              <a:t>:</a:t>
            </a:r>
            <a:endParaRPr lang="fr-FR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fr-FR"/>
              <a:t>80 % </a:t>
            </a:r>
            <a:r>
              <a:rPr lang="fr-FR" err="1"/>
              <a:t>after</a:t>
            </a:r>
            <a:r>
              <a:rPr lang="fr-FR"/>
              <a:t> training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fr-FR"/>
              <a:t>75 % </a:t>
            </a:r>
            <a:r>
              <a:rPr lang="fr-FR" err="1"/>
              <a:t>after</a:t>
            </a:r>
            <a:r>
              <a:rPr lang="fr-FR"/>
              <a:t> validation</a:t>
            </a:r>
          </a:p>
          <a:p>
            <a:pPr>
              <a:lnSpc>
                <a:spcPct val="150000"/>
              </a:lnSpc>
            </a:pPr>
            <a:r>
              <a:rPr lang="fr-FR" err="1"/>
              <a:t>Pneumonia</a:t>
            </a:r>
            <a:endParaRPr lang="fr-F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err="1"/>
              <a:t>Recall</a:t>
            </a:r>
            <a:r>
              <a:rPr lang="fr-FR"/>
              <a:t> 34%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err="1"/>
              <a:t>Precision</a:t>
            </a:r>
            <a:r>
              <a:rPr lang="fr-FR"/>
              <a:t> 17%  </a:t>
            </a:r>
          </a:p>
        </p:txBody>
      </p:sp>
      <p:pic>
        <p:nvPicPr>
          <p:cNvPr id="2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405D0A-336F-436A-A08E-A95892FC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80" y="4950288"/>
            <a:ext cx="2743200" cy="625825"/>
          </a:xfrm>
          <a:prstGeom prst="rect">
            <a:avLst/>
          </a:prstGeom>
        </p:spPr>
      </p:pic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1EC9C0A-B53E-4861-A301-893E3C2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38" y="2591488"/>
            <a:ext cx="6099424" cy="19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0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latin typeface="Rockwell"/>
                <a:ea typeface="+mn-lt"/>
                <a:cs typeface="+mn-lt"/>
              </a:rPr>
              <a:t>cnn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E509CCD6-19F5-4F3A-AC96-1D3B19C9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7" y="1812869"/>
            <a:ext cx="7169975" cy="2183918"/>
          </a:xfrm>
          <a:prstGeom prst="rect">
            <a:avLst/>
          </a:prstGeom>
        </p:spPr>
      </p:pic>
      <p:sp>
        <p:nvSpPr>
          <p:cNvPr id="4" name="CaixaDeTexto 1">
            <a:extLst>
              <a:ext uri="{FF2B5EF4-FFF2-40B4-BE49-F238E27FC236}">
                <a16:creationId xmlns:a16="http://schemas.microsoft.com/office/drawing/2014/main" id="{6798C54D-0DB6-42EA-B1FA-33762FC04192}"/>
              </a:ext>
            </a:extLst>
          </p:cNvPr>
          <p:cNvSpPr txBox="1"/>
          <p:nvPr/>
        </p:nvSpPr>
        <p:spPr>
          <a:xfrm>
            <a:off x="8308183" y="2426367"/>
            <a:ext cx="2705100" cy="2117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Convolutional</a:t>
            </a:r>
            <a:r>
              <a:rPr lang="fr-FR">
                <a:cs typeface="Arial"/>
              </a:rPr>
              <a:t> Layer</a:t>
            </a:r>
            <a:br>
              <a:rPr lang="fr-FR">
                <a:cs typeface="Arial"/>
              </a:rPr>
            </a:br>
            <a:endParaRPr lang="fr-FR">
              <a:cs typeface="Arial"/>
            </a:endParaRPr>
          </a:p>
          <a:p>
            <a:pPr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Pooling</a:t>
            </a:r>
            <a:r>
              <a:rPr lang="fr-FR">
                <a:cs typeface="Arial"/>
              </a:rPr>
              <a:t> Layer</a:t>
            </a:r>
            <a:br>
              <a:rPr lang="fr-FR">
                <a:cs typeface="Arial"/>
              </a:rPr>
            </a:br>
            <a:endParaRPr lang="fr-FR">
              <a:cs typeface="Arial"/>
            </a:endParaRPr>
          </a:p>
          <a:p>
            <a:pPr>
              <a:lnSpc>
                <a:spcPct val="150000"/>
              </a:lnSpc>
              <a:buChar char="•"/>
            </a:pPr>
            <a:r>
              <a:rPr lang="fr-FR">
                <a:cs typeface="Arial"/>
              </a:rPr>
              <a:t>Output Layer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1740901F-8302-4609-92A9-AE3C28392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633" y="4165592"/>
            <a:ext cx="4555273" cy="17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latin typeface="Rockwell"/>
                <a:ea typeface="+mn-lt"/>
                <a:cs typeface="+mn-lt"/>
              </a:rPr>
              <a:t>cnn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5234BA-6A45-4E9B-A2D4-6895F11D79FF}"/>
              </a:ext>
            </a:extLst>
          </p:cNvPr>
          <p:cNvSpPr txBox="1"/>
          <p:nvPr/>
        </p:nvSpPr>
        <p:spPr>
          <a:xfrm>
            <a:off x="1043783" y="2108867"/>
            <a:ext cx="4419600" cy="2117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Accuracy</a:t>
            </a:r>
            <a:r>
              <a:rPr lang="fr-FR">
                <a:cs typeface="Arial"/>
              </a:rPr>
              <a:t> 96%</a:t>
            </a:r>
            <a:endParaRPr lang="pt-PT"/>
          </a:p>
          <a:p>
            <a:pPr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Pneumonia</a:t>
            </a:r>
            <a:r>
              <a:rPr lang="fr-FR">
                <a:cs typeface="Arial"/>
              </a:rPr>
              <a:t> 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pPr lvl="1"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Recall</a:t>
            </a:r>
            <a:r>
              <a:rPr lang="fr-FR">
                <a:cs typeface="Arial"/>
              </a:rPr>
              <a:t> 98.6%​</a:t>
            </a:r>
          </a:p>
          <a:p>
            <a:pPr lvl="1"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Precision</a:t>
            </a:r>
            <a:r>
              <a:rPr lang="fr-FR">
                <a:cs typeface="Arial"/>
              </a:rPr>
              <a:t> 96.7%​</a:t>
            </a:r>
          </a:p>
          <a:p>
            <a:pPr lvl="1">
              <a:lnSpc>
                <a:spcPct val="150000"/>
              </a:lnSpc>
              <a:buChar char="•"/>
            </a:pPr>
            <a:r>
              <a:rPr lang="fr-FR">
                <a:cs typeface="Arial"/>
              </a:rPr>
              <a:t>F1-score 97.6%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52176-B1FF-424C-90BF-A533CDC0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5" y="2771544"/>
            <a:ext cx="3691053" cy="1798134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A195D7F3-00EE-4A2E-AE38-25C125C70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230" y="1997251"/>
            <a:ext cx="3114907" cy="3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Discussion</a:t>
            </a:r>
          </a:p>
          <a:p>
            <a:endParaRPr lang="en-US" sz="2800" b="1">
              <a:latin typeface="Rockwel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4C1162-D450-4548-859C-E7DBF70021F2}"/>
              </a:ext>
            </a:extLst>
          </p:cNvPr>
          <p:cNvSpPr txBox="1"/>
          <p:nvPr/>
        </p:nvSpPr>
        <p:spPr>
          <a:xfrm>
            <a:off x="1239239" y="2085343"/>
            <a:ext cx="68224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>
                <a:ea typeface="+mn-lt"/>
                <a:cs typeface="+mn-lt"/>
              </a:rPr>
              <a:t>Which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metrics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measure</a:t>
            </a:r>
            <a:r>
              <a:rPr lang="fr-FR">
                <a:ea typeface="+mn-lt"/>
                <a:cs typeface="+mn-lt"/>
              </a:rPr>
              <a:t> performance?</a:t>
            </a:r>
            <a:endParaRPr lang="pt-PT"/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/>
              <a:t>Is </a:t>
            </a:r>
            <a:r>
              <a:rPr lang="fr-FR" err="1"/>
              <a:t>accuracy</a:t>
            </a:r>
            <a:r>
              <a:rPr lang="fr-FR"/>
              <a:t> the best </a:t>
            </a:r>
            <a:r>
              <a:rPr lang="fr-FR" err="1"/>
              <a:t>metric</a:t>
            </a:r>
            <a:r>
              <a:rPr lang="fr-FR"/>
              <a:t> ?</a:t>
            </a:r>
            <a:br>
              <a:rPr lang="fr-FR"/>
            </a:b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Is </a:t>
            </a:r>
            <a:r>
              <a:rPr lang="fr-FR" err="1">
                <a:ea typeface="+mn-lt"/>
                <a:cs typeface="+mn-lt"/>
              </a:rPr>
              <a:t>recall</a:t>
            </a:r>
            <a:r>
              <a:rPr lang="fr-FR">
                <a:ea typeface="+mn-lt"/>
                <a:cs typeface="+mn-lt"/>
              </a:rPr>
              <a:t> or </a:t>
            </a:r>
            <a:r>
              <a:rPr lang="fr-FR" err="1">
                <a:ea typeface="+mn-lt"/>
                <a:cs typeface="+mn-lt"/>
              </a:rPr>
              <a:t>precision</a:t>
            </a:r>
            <a:r>
              <a:rPr lang="fr-FR">
                <a:ea typeface="+mn-lt"/>
                <a:cs typeface="+mn-lt"/>
              </a:rPr>
              <a:t> more important in </a:t>
            </a:r>
            <a:r>
              <a:rPr lang="fr-FR" err="1">
                <a:ea typeface="+mn-lt"/>
                <a:cs typeface="+mn-lt"/>
              </a:rPr>
              <a:t>this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project</a:t>
            </a:r>
            <a:r>
              <a:rPr lang="fr-FR">
                <a:ea typeface="+mn-lt"/>
                <a:cs typeface="+mn-lt"/>
              </a:rPr>
              <a:t> ?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Are all of </a:t>
            </a:r>
            <a:r>
              <a:rPr lang="fr-FR" err="1">
                <a:ea typeface="+mn-lt"/>
                <a:cs typeface="+mn-lt"/>
              </a:rPr>
              <a:t>our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results</a:t>
            </a:r>
            <a:r>
              <a:rPr lang="fr-FR">
                <a:ea typeface="+mn-lt"/>
                <a:cs typeface="+mn-lt"/>
              </a:rPr>
              <a:t> conclusive ?</a:t>
            </a:r>
            <a:endParaRPr lang="fr-FR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fr-FR"/>
              <a:t>KNN </a:t>
            </a:r>
            <a:r>
              <a:rPr lang="fr-FR" err="1"/>
              <a:t>histograms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fr-FR"/>
              <a:t>SVM math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2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Conclusion</a:t>
            </a:r>
          </a:p>
          <a:p>
            <a:endParaRPr lang="en-US" sz="2800" b="1">
              <a:latin typeface="Rockwel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E0AC9F-B21A-42DB-AA7A-A30EDA895E56}"/>
              </a:ext>
            </a:extLst>
          </p:cNvPr>
          <p:cNvSpPr txBox="1"/>
          <p:nvPr/>
        </p:nvSpPr>
        <p:spPr>
          <a:xfrm>
            <a:off x="1055077" y="2262554"/>
            <a:ext cx="7250722" cy="1286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fr-FR">
                <a:cs typeface="Arial"/>
              </a:rPr>
              <a:t>CNN </a:t>
            </a:r>
            <a:r>
              <a:rPr lang="fr-FR" err="1">
                <a:cs typeface="Arial"/>
              </a:rPr>
              <a:t>provided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very</a:t>
            </a:r>
            <a:r>
              <a:rPr lang="fr-FR">
                <a:cs typeface="Arial"/>
              </a:rPr>
              <a:t> effective </a:t>
            </a:r>
            <a:r>
              <a:rPr lang="fr-FR" err="1">
                <a:cs typeface="Arial"/>
              </a:rPr>
              <a:t>results</a:t>
            </a:r>
            <a:endParaRPr lang="fr-FR">
              <a:cs typeface="Arial"/>
            </a:endParaRPr>
          </a:p>
          <a:p>
            <a:pPr>
              <a:lnSpc>
                <a:spcPct val="150000"/>
              </a:lnSpc>
              <a:buChar char="•"/>
            </a:pPr>
            <a:r>
              <a:rPr lang="fr-FR">
                <a:cs typeface="Arial"/>
              </a:rPr>
              <a:t>CNN </a:t>
            </a:r>
            <a:r>
              <a:rPr lang="fr-FR" err="1">
                <a:cs typeface="Arial"/>
              </a:rPr>
              <a:t>pneumonic</a:t>
            </a:r>
            <a:r>
              <a:rPr lang="fr-FR">
                <a:cs typeface="Arial"/>
              </a:rPr>
              <a:t> </a:t>
            </a:r>
            <a:r>
              <a:rPr lang="fr-FR" err="1">
                <a:cs typeface="Arial"/>
              </a:rPr>
              <a:t>recall</a:t>
            </a:r>
            <a:r>
              <a:rPr lang="fr-FR">
                <a:cs typeface="Arial"/>
              </a:rPr>
              <a:t> of 98.6%</a:t>
            </a:r>
          </a:p>
          <a:p>
            <a:pPr>
              <a:lnSpc>
                <a:spcPct val="150000"/>
              </a:lnSpc>
              <a:buChar char="•"/>
            </a:pPr>
            <a:r>
              <a:rPr lang="fr-FR" err="1">
                <a:cs typeface="Arial"/>
              </a:rPr>
              <a:t>Other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classifiers</a:t>
            </a:r>
            <a:r>
              <a:rPr lang="fr-FR">
                <a:cs typeface="Arial"/>
              </a:rPr>
              <a:t> can </a:t>
            </a:r>
            <a:r>
              <a:rPr lang="fr-FR" err="1">
                <a:cs typeface="Arial"/>
              </a:rPr>
              <a:t>be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optimized</a:t>
            </a:r>
            <a:r>
              <a:rPr lang="fr-FR">
                <a:cs typeface="Arial"/>
              </a:rPr>
              <a:t> for </a:t>
            </a:r>
            <a:r>
              <a:rPr lang="fr-FR" err="1">
                <a:cs typeface="Arial"/>
              </a:rPr>
              <a:t>better</a:t>
            </a:r>
            <a:r>
              <a:rPr lang="fr-FR">
                <a:cs typeface="Arial"/>
              </a:rPr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41837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831" y="2673838"/>
            <a:ext cx="4568149" cy="789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latin typeface="Rockwell"/>
                <a:ea typeface="+mn-lt"/>
                <a:cs typeface="+mn-lt"/>
              </a:rPr>
              <a:t>SUMMARY</a:t>
            </a:r>
            <a:endParaRPr lang="fr-FR" sz="3600" b="1">
              <a:latin typeface="Rockwell"/>
            </a:endParaRPr>
          </a:p>
          <a:p>
            <a:endParaRPr lang="fr-FR"/>
          </a:p>
        </p:txBody>
      </p:sp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363" y="1179246"/>
            <a:ext cx="1943100" cy="704850"/>
          </a:xfrm>
          <a:prstGeom prst="rect">
            <a:avLst/>
          </a:prstGeom>
        </p:spPr>
      </p:pic>
      <p:graphicFrame>
        <p:nvGraphicFramePr>
          <p:cNvPr id="2" name="Diagramme 4">
            <a:extLst>
              <a:ext uri="{FF2B5EF4-FFF2-40B4-BE49-F238E27FC236}">
                <a16:creationId xmlns:a16="http://schemas.microsoft.com/office/drawing/2014/main" id="{4FED1E58-10DB-4354-B0CF-524A06A0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939935"/>
              </p:ext>
            </p:extLst>
          </p:nvPr>
        </p:nvGraphicFramePr>
        <p:xfrm>
          <a:off x="3850912" y="176385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86" name="Diagramme 686">
            <a:extLst>
              <a:ext uri="{FF2B5EF4-FFF2-40B4-BE49-F238E27FC236}">
                <a16:creationId xmlns:a16="http://schemas.microsoft.com/office/drawing/2014/main" id="{DF96B0CA-9389-4777-9FB8-59BE2E00B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127579"/>
              </p:ext>
            </p:extLst>
          </p:nvPr>
        </p:nvGraphicFramePr>
        <p:xfrm>
          <a:off x="3810000" y="1180845"/>
          <a:ext cx="5431167" cy="43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3917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3549640" y="2079302"/>
            <a:ext cx="5044963" cy="1760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latin typeface="Rockwell"/>
                <a:ea typeface="+mn-lt"/>
                <a:cs typeface="+mn-lt"/>
              </a:rPr>
              <a:t>THANK YOU FOR YOUR ATTENTION </a:t>
            </a:r>
            <a:endParaRPr lang="fr-FR"/>
          </a:p>
          <a:p>
            <a:endParaRPr lang="en-US" sz="2800" b="1">
              <a:latin typeface="Rockwel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63F133-3476-45A1-B967-1EF0434CC8D7}"/>
              </a:ext>
            </a:extLst>
          </p:cNvPr>
          <p:cNvSpPr txBox="1">
            <a:spLocks/>
          </p:cNvSpPr>
          <p:nvPr/>
        </p:nvSpPr>
        <p:spPr>
          <a:xfrm>
            <a:off x="3638244" y="3718487"/>
            <a:ext cx="5044963" cy="1760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latin typeface="Rockwell"/>
                <a:ea typeface="+mn-lt"/>
                <a:cs typeface="+mn-lt"/>
              </a:rPr>
              <a:t>QUESTIONS ?  </a:t>
            </a:r>
            <a:endParaRPr lang="fr-FR"/>
          </a:p>
          <a:p>
            <a:endParaRPr lang="en-US" sz="2800" b="1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1732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903" y="1178306"/>
            <a:ext cx="1943100" cy="704850"/>
          </a:xfrm>
          <a:prstGeom prst="rect">
            <a:avLst/>
          </a:prstGeom>
        </p:spPr>
      </p:pic>
      <p:pic>
        <p:nvPicPr>
          <p:cNvPr id="17" name="Image 17" descr="Une image contenant personne, habits&#10;&#10;Description générée automatiquement">
            <a:extLst>
              <a:ext uri="{FF2B5EF4-FFF2-40B4-BE49-F238E27FC236}">
                <a16:creationId xmlns:a16="http://schemas.microsoft.com/office/drawing/2014/main" id="{3B9F5A8C-B3A2-447E-AFCC-96B18E790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30" y="2033712"/>
            <a:ext cx="1826251" cy="1831011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E50732F-DBF2-46A6-91BC-4A26A92B3CB4}"/>
              </a:ext>
            </a:extLst>
          </p:cNvPr>
          <p:cNvSpPr/>
          <p:nvPr/>
        </p:nvSpPr>
        <p:spPr>
          <a:xfrm>
            <a:off x="877579" y="4071330"/>
            <a:ext cx="1774590" cy="9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AMMAR </a:t>
            </a:r>
            <a:br>
              <a:rPr lang="fr-FR"/>
            </a:br>
            <a:r>
              <a:rPr lang="fr-FR"/>
              <a:t>Sana</a:t>
            </a:r>
          </a:p>
          <a:p>
            <a:pPr algn="ctr"/>
            <a:r>
              <a:rPr lang="fr-FR"/>
              <a:t>Strasbourg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1589DD-9C25-42C1-A3CC-9BF755105F82}"/>
              </a:ext>
            </a:extLst>
          </p:cNvPr>
          <p:cNvSpPr/>
          <p:nvPr/>
        </p:nvSpPr>
        <p:spPr>
          <a:xfrm>
            <a:off x="3045954" y="4055987"/>
            <a:ext cx="1692765" cy="9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47FE8E-313E-4EE3-8F4E-8FAE5A7C84AC}"/>
              </a:ext>
            </a:extLst>
          </p:cNvPr>
          <p:cNvSpPr/>
          <p:nvPr/>
        </p:nvSpPr>
        <p:spPr>
          <a:xfrm>
            <a:off x="5250128" y="4071330"/>
            <a:ext cx="1692765" cy="9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HUCK Geoffroy</a:t>
            </a:r>
          </a:p>
          <a:p>
            <a:pPr algn="ctr"/>
            <a:r>
              <a:rPr lang="fr-FR"/>
              <a:t>Paris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000020-0E30-406C-8D54-A5144E8C4547}"/>
              </a:ext>
            </a:extLst>
          </p:cNvPr>
          <p:cNvSpPr/>
          <p:nvPr/>
        </p:nvSpPr>
        <p:spPr>
          <a:xfrm>
            <a:off x="7418504" y="4071329"/>
            <a:ext cx="1692765" cy="9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HEADLEY</a:t>
            </a:r>
          </a:p>
          <a:p>
            <a:pPr algn="ctr"/>
            <a:r>
              <a:rPr lang="fr-FR"/>
              <a:t>Ryan</a:t>
            </a:r>
          </a:p>
          <a:p>
            <a:pPr algn="ctr"/>
            <a:r>
              <a:rPr lang="fr-FR"/>
              <a:t>Paris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9E5ED-8A4E-4AF3-B623-24E6CF0786C8}"/>
              </a:ext>
            </a:extLst>
          </p:cNvPr>
          <p:cNvSpPr/>
          <p:nvPr/>
        </p:nvSpPr>
        <p:spPr>
          <a:xfrm>
            <a:off x="9653363" y="4071329"/>
            <a:ext cx="1692765" cy="9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5968B-BBDE-4FE2-BB20-6FAE24177E8E}"/>
              </a:ext>
            </a:extLst>
          </p:cNvPr>
          <p:cNvSpPr txBox="1"/>
          <p:nvPr/>
        </p:nvSpPr>
        <p:spPr>
          <a:xfrm>
            <a:off x="3048000" y="4067175"/>
            <a:ext cx="17751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CRISTIANINI Marceau</a:t>
            </a: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Marseille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CBAF38-4A28-4C3F-88BB-FD35C3BDF52A}"/>
              </a:ext>
            </a:extLst>
          </p:cNvPr>
          <p:cNvSpPr txBox="1"/>
          <p:nvPr/>
        </p:nvSpPr>
        <p:spPr>
          <a:xfrm>
            <a:off x="9653320" y="4053903"/>
            <a:ext cx="16900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Masson </a:t>
            </a:r>
            <a:br>
              <a:rPr lang="fr-FR"/>
            </a:br>
            <a:r>
              <a:rPr lang="fr-FR">
                <a:solidFill>
                  <a:schemeClr val="bg1"/>
                </a:solidFill>
              </a:rPr>
              <a:t>Antoine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Marseille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652E5B9-8CB8-4705-BE5B-EE8C31880384}"/>
              </a:ext>
            </a:extLst>
          </p:cNvPr>
          <p:cNvSpPr txBox="1">
            <a:spLocks/>
          </p:cNvSpPr>
          <p:nvPr/>
        </p:nvSpPr>
        <p:spPr>
          <a:xfrm>
            <a:off x="849798" y="679341"/>
            <a:ext cx="4568149" cy="789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Rockwell"/>
                <a:ea typeface="+mn-lt"/>
                <a:cs typeface="+mn-lt"/>
              </a:rPr>
              <a:t>TEAMs</a:t>
            </a:r>
            <a:endParaRPr lang="fr-FR" sz="3200" b="1">
              <a:latin typeface="Rockwell"/>
            </a:endParaRPr>
          </a:p>
          <a:p>
            <a:endParaRPr lang="fr-FR"/>
          </a:p>
        </p:txBody>
      </p:sp>
      <p:pic>
        <p:nvPicPr>
          <p:cNvPr id="13" name="Image 17" descr="Uma imagem com pessoa, homem, cansativo, camisa&#10;&#10;Descrição gerada automaticamente">
            <a:extLst>
              <a:ext uri="{FF2B5EF4-FFF2-40B4-BE49-F238E27FC236}">
                <a16:creationId xmlns:a16="http://schemas.microsoft.com/office/drawing/2014/main" id="{E8A2F2DE-0402-4A1C-84B6-88879E7E2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342934" y="2075019"/>
            <a:ext cx="1807565" cy="1795287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 17" descr="Une image contenant personne, intérieur, vert&#10;&#10;Description générée automatiquement">
            <a:extLst>
              <a:ext uri="{FF2B5EF4-FFF2-40B4-BE49-F238E27FC236}">
                <a16:creationId xmlns:a16="http://schemas.microsoft.com/office/drawing/2014/main" id="{E41DDB85-32D8-4CF0-9BFA-5FA30F09E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412" y="2069153"/>
            <a:ext cx="1790094" cy="1831011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 17">
            <a:extLst>
              <a:ext uri="{FF2B5EF4-FFF2-40B4-BE49-F238E27FC236}">
                <a16:creationId xmlns:a16="http://schemas.microsoft.com/office/drawing/2014/main" id="{EA117E58-BBCF-4AD6-888B-0F7D9A374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740" y="2076146"/>
            <a:ext cx="1826503" cy="1817624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Image 17" descr="A person taking a selfie&#10;&#10;Description automatically generated">
            <a:extLst>
              <a:ext uri="{FF2B5EF4-FFF2-40B4-BE49-F238E27FC236}">
                <a16:creationId xmlns:a16="http://schemas.microsoft.com/office/drawing/2014/main" id="{F40FF632-FFD0-4429-BAC8-F17634678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856" y="2033712"/>
            <a:ext cx="1777157" cy="1831011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823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093" y="2480580"/>
            <a:ext cx="3069194" cy="147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>
                <a:latin typeface="Rockwell"/>
                <a:ea typeface="+mn-lt"/>
                <a:cs typeface="+mn-lt"/>
              </a:rPr>
              <a:t>ORGANIZATION</a:t>
            </a:r>
            <a:endParaRPr lang="fr-FR" sz="2400" b="1">
              <a:latin typeface="Rockwell"/>
            </a:endParaRPr>
          </a:p>
          <a:p>
            <a:pPr algn="ctr"/>
            <a:r>
              <a:rPr lang="en-US" sz="2400" b="1">
                <a:latin typeface="Rockwell"/>
                <a:ea typeface="+mn-lt"/>
                <a:cs typeface="+mn-lt"/>
              </a:rPr>
              <a:t>SHARING</a:t>
            </a:r>
            <a:endParaRPr lang="en-US" sz="2400" b="1">
              <a:latin typeface="Rockwell"/>
            </a:endParaRPr>
          </a:p>
        </p:txBody>
      </p:sp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graphicFrame>
        <p:nvGraphicFramePr>
          <p:cNvPr id="2" name="Diagramme 4">
            <a:extLst>
              <a:ext uri="{FF2B5EF4-FFF2-40B4-BE49-F238E27FC236}">
                <a16:creationId xmlns:a16="http://schemas.microsoft.com/office/drawing/2014/main" id="{4FED1E58-10DB-4354-B0CF-524A06A01BB2}"/>
              </a:ext>
            </a:extLst>
          </p:cNvPr>
          <p:cNvGraphicFramePr/>
          <p:nvPr/>
        </p:nvGraphicFramePr>
        <p:xfrm>
          <a:off x="3850912" y="176385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86" name="Diagramme 686">
            <a:extLst>
              <a:ext uri="{FF2B5EF4-FFF2-40B4-BE49-F238E27FC236}">
                <a16:creationId xmlns:a16="http://schemas.microsoft.com/office/drawing/2014/main" id="{DF96B0CA-9389-4777-9FB8-59BE2E00B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494199"/>
              </p:ext>
            </p:extLst>
          </p:nvPr>
        </p:nvGraphicFramePr>
        <p:xfrm>
          <a:off x="3810000" y="1180845"/>
          <a:ext cx="5032268" cy="4076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3156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927716" y="69326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Project </a:t>
            </a:r>
            <a:endParaRPr lang="fr-FR"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2800" b="1">
                <a:latin typeface="Rockwell"/>
                <a:ea typeface="+mn-lt"/>
                <a:cs typeface="+mn-lt"/>
              </a:rPr>
              <a:t>- Main Concept - </a:t>
            </a:r>
            <a:endParaRPr lang="fr-FR"/>
          </a:p>
        </p:txBody>
      </p:sp>
      <p:graphicFrame>
        <p:nvGraphicFramePr>
          <p:cNvPr id="10" name="Diagramme 10">
            <a:extLst>
              <a:ext uri="{FF2B5EF4-FFF2-40B4-BE49-F238E27FC236}">
                <a16:creationId xmlns:a16="http://schemas.microsoft.com/office/drawing/2014/main" id="{D41A30B3-9E14-4F7A-96BB-0E3F92077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694175"/>
              </p:ext>
            </p:extLst>
          </p:nvPr>
        </p:nvGraphicFramePr>
        <p:xfrm>
          <a:off x="2245088" y="1907047"/>
          <a:ext cx="7701824" cy="428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139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Project </a:t>
            </a:r>
            <a:endParaRPr lang="fr-FR"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2800" b="1">
                <a:latin typeface="Rockwell"/>
                <a:ea typeface="+mn-lt"/>
                <a:cs typeface="+mn-lt"/>
              </a:rPr>
              <a:t>- Main Concept - </a:t>
            </a:r>
            <a:endParaRPr lang="fr-FR"/>
          </a:p>
        </p:txBody>
      </p:sp>
      <p:graphicFrame>
        <p:nvGraphicFramePr>
          <p:cNvPr id="37" name="Diagramme 10">
            <a:extLst>
              <a:ext uri="{FF2B5EF4-FFF2-40B4-BE49-F238E27FC236}">
                <a16:creationId xmlns:a16="http://schemas.microsoft.com/office/drawing/2014/main" id="{EF992CA9-4F23-4CAE-9E66-0B6B099A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922959"/>
              </p:ext>
            </p:extLst>
          </p:nvPr>
        </p:nvGraphicFramePr>
        <p:xfrm>
          <a:off x="2766726" y="2331516"/>
          <a:ext cx="7517717" cy="358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0217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203877" y="4042995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Organization </a:t>
            </a:r>
          </a:p>
          <a:p>
            <a:r>
              <a:rPr lang="en-US" sz="2800" b="1">
                <a:latin typeface="Rockwell"/>
              </a:rPr>
              <a:t>Communication</a:t>
            </a:r>
          </a:p>
        </p:txBody>
      </p:sp>
      <p:pic>
        <p:nvPicPr>
          <p:cNvPr id="16" name="Image 16">
            <a:extLst>
              <a:ext uri="{FF2B5EF4-FFF2-40B4-BE49-F238E27FC236}">
                <a16:creationId xmlns:a16="http://schemas.microsoft.com/office/drawing/2014/main" id="{DEA90776-7DF4-4D55-B0A9-B1D1D248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81" y="3706119"/>
            <a:ext cx="1853350" cy="1843122"/>
          </a:xfrm>
          <a:prstGeom prst="rect">
            <a:avLst/>
          </a:prstGeom>
        </p:spPr>
      </p:pic>
      <p:pic>
        <p:nvPicPr>
          <p:cNvPr id="17" name="Image 17">
            <a:extLst>
              <a:ext uri="{FF2B5EF4-FFF2-40B4-BE49-F238E27FC236}">
                <a16:creationId xmlns:a16="http://schemas.microsoft.com/office/drawing/2014/main" id="{2B908A19-602F-4FED-B262-CF1C69D60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32" y="1786161"/>
            <a:ext cx="3223924" cy="3223924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36BC801E-24CA-4905-BCFE-777B826C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332" y="1177263"/>
            <a:ext cx="2323846" cy="23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009541" y="1005223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Dataset</a:t>
            </a:r>
            <a:endParaRPr lang="fr-FR" err="1">
              <a:latin typeface="Century Gothic" panose="020B0502020202020204"/>
              <a:ea typeface="+mn-lt"/>
              <a:cs typeface="+mn-lt"/>
            </a:endParaRPr>
          </a:p>
          <a:p>
            <a:endParaRPr lang="en-US" sz="2800" b="1">
              <a:latin typeface="Rockwel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66BFD-2F1D-4074-8E16-D5CBDB1CF32E}"/>
              </a:ext>
            </a:extLst>
          </p:cNvPr>
          <p:cNvSpPr txBox="1"/>
          <p:nvPr/>
        </p:nvSpPr>
        <p:spPr>
          <a:xfrm>
            <a:off x="4524375" y="1438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5865 X-ray images 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340E24-D531-4D6A-A893-E3E925F636C8}"/>
              </a:ext>
            </a:extLst>
          </p:cNvPr>
          <p:cNvCxnSpPr/>
          <p:nvPr/>
        </p:nvCxnSpPr>
        <p:spPr>
          <a:xfrm flipH="1">
            <a:off x="4314825" y="2028825"/>
            <a:ext cx="64770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2E5CF8-091E-4B08-BA16-8EBC2BBBEEDC}"/>
              </a:ext>
            </a:extLst>
          </p:cNvPr>
          <p:cNvCxnSpPr>
            <a:cxnSpLocks/>
          </p:cNvCxnSpPr>
          <p:nvPr/>
        </p:nvCxnSpPr>
        <p:spPr>
          <a:xfrm>
            <a:off x="6115050" y="2028824"/>
            <a:ext cx="60960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38CF8-581A-494A-9A22-BAE2A71C8DF8}"/>
              </a:ext>
            </a:extLst>
          </p:cNvPr>
          <p:cNvCxnSpPr>
            <a:cxnSpLocks/>
          </p:cNvCxnSpPr>
          <p:nvPr/>
        </p:nvCxnSpPr>
        <p:spPr>
          <a:xfrm>
            <a:off x="5514975" y="2038349"/>
            <a:ext cx="95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CDD680-0376-481C-A474-5F5A194AFBDF}"/>
              </a:ext>
            </a:extLst>
          </p:cNvPr>
          <p:cNvSpPr txBox="1"/>
          <p:nvPr/>
        </p:nvSpPr>
        <p:spPr>
          <a:xfrm>
            <a:off x="4638675" y="2952750"/>
            <a:ext cx="1990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Testing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0EF17-ED00-4640-8613-0C86D85AABFB}"/>
              </a:ext>
            </a:extLst>
          </p:cNvPr>
          <p:cNvSpPr txBox="1"/>
          <p:nvPr/>
        </p:nvSpPr>
        <p:spPr>
          <a:xfrm>
            <a:off x="2647950" y="2933699"/>
            <a:ext cx="1990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Training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C9A18-F26A-4E38-8D5F-B6909A7FDE03}"/>
              </a:ext>
            </a:extLst>
          </p:cNvPr>
          <p:cNvSpPr txBox="1"/>
          <p:nvPr/>
        </p:nvSpPr>
        <p:spPr>
          <a:xfrm>
            <a:off x="6629400" y="2952749"/>
            <a:ext cx="2209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validation images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782CFDA4-48F7-48E1-BD69-5D62A0996EDF}"/>
              </a:ext>
            </a:extLst>
          </p:cNvPr>
          <p:cNvSpPr/>
          <p:nvPr/>
        </p:nvSpPr>
        <p:spPr>
          <a:xfrm rot="5400000">
            <a:off x="5106365" y="3538376"/>
            <a:ext cx="907074" cy="57150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9" descr="Uma imagem com texto, gravata, homem, diferente&#10;&#10;Descrição gerada automaticamente">
            <a:extLst>
              <a:ext uri="{FF2B5EF4-FFF2-40B4-BE49-F238E27FC236}">
                <a16:creationId xmlns:a16="http://schemas.microsoft.com/office/drawing/2014/main" id="{70999004-FEF0-4DE4-A0C8-B6D48C29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23" y="4460944"/>
            <a:ext cx="5609491" cy="16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1FF6AA-6B2E-4153-9209-8F3921D3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1" y="1149612"/>
            <a:ext cx="1943100" cy="70485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B79A083-DF84-42C6-B2A5-9AAC47F0B2BC}"/>
              </a:ext>
            </a:extLst>
          </p:cNvPr>
          <p:cNvSpPr txBox="1">
            <a:spLocks/>
          </p:cNvSpPr>
          <p:nvPr/>
        </p:nvSpPr>
        <p:spPr>
          <a:xfrm>
            <a:off x="1203877" y="4042995"/>
            <a:ext cx="4564239" cy="161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Rockwell"/>
                <a:ea typeface="+mn-lt"/>
                <a:cs typeface="+mn-lt"/>
              </a:rPr>
              <a:t>Project Technologie</a:t>
            </a:r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4430D754-6B2A-412A-BE89-CF3C8F4C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92" y="1053215"/>
            <a:ext cx="1362394" cy="1576741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FBD43761-0F22-4AE3-8A8A-CBCB2C8E8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26" y="3767042"/>
            <a:ext cx="1367509" cy="1367509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52648667-7CB7-4149-A033-8338CBB1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56" y="4104476"/>
            <a:ext cx="1299108" cy="704976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C3B5AD6-0E99-4B59-9E3C-6E4FCDCE7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437" y="3974610"/>
            <a:ext cx="1118900" cy="109985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5C60080B-A4B1-4A8C-9999-81FCBEDA6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878" y="2913819"/>
            <a:ext cx="869205" cy="870611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3376E95C-D79B-49F1-9553-7B76F74B3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250" y="5262282"/>
            <a:ext cx="1762125" cy="3339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F38A2-7B8F-47D9-82D6-9C44AB83BBEB}"/>
              </a:ext>
            </a:extLst>
          </p:cNvPr>
          <p:cNvCxnSpPr/>
          <p:nvPr/>
        </p:nvCxnSpPr>
        <p:spPr>
          <a:xfrm>
            <a:off x="6629400" y="4486275"/>
            <a:ext cx="13049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B647F-2452-495A-96E2-EAB135008444}"/>
              </a:ext>
            </a:extLst>
          </p:cNvPr>
          <p:cNvCxnSpPr>
            <a:cxnSpLocks/>
          </p:cNvCxnSpPr>
          <p:nvPr/>
        </p:nvCxnSpPr>
        <p:spPr>
          <a:xfrm>
            <a:off x="5572124" y="2752725"/>
            <a:ext cx="19050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Logo&#10;&#10;Description automatically generated">
            <a:extLst>
              <a:ext uri="{FF2B5EF4-FFF2-40B4-BE49-F238E27FC236}">
                <a16:creationId xmlns:a16="http://schemas.microsoft.com/office/drawing/2014/main" id="{ECBA8BB7-8BDE-43E4-AC13-6F50DF4D5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450" y="3156425"/>
            <a:ext cx="1333500" cy="5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20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2021-05-20T00:26:07Z</dcterms:created>
  <dcterms:modified xsi:type="dcterms:W3CDTF">2021-05-21T07:50:37Z</dcterms:modified>
</cp:coreProperties>
</file>