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62" r:id="rId4"/>
  </p:sldIdLst>
  <p:sldSz cx="9144000" cy="5143500" type="screen16x9"/>
  <p:notesSz cx="6858000" cy="9144000"/>
  <p:embeddedFontLst>
    <p:embeddedFont>
      <p:font typeface="Maven Pro" panose="020B0604020202020204" charset="0"/>
      <p:regular r:id="rId6"/>
      <p:bold r:id="rId7"/>
    </p:embeddedFont>
    <p:embeddedFont>
      <p:font typeface="Nunito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716a165b2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716a165b2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716a165b2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716a165b2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716a165b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716a165b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cosit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john_dow_test@newcosit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193800" y="184950"/>
            <a:ext cx="8756400" cy="47736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1462200" y="1325513"/>
            <a:ext cx="6219600" cy="127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solidFill>
                  <a:srgbClr val="45818E"/>
                </a:solidFill>
              </a:rPr>
              <a:t>NewCo</a:t>
            </a:r>
            <a:r>
              <a:rPr lang="en-US" sz="4400" b="1" dirty="0">
                <a:solidFill>
                  <a:srgbClr val="45818E"/>
                </a:solidFill>
              </a:rPr>
              <a:t> Presentation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193800" y="184950"/>
            <a:ext cx="8756400" cy="47736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" dirty="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oals &amp; </a:t>
            </a:r>
            <a:r>
              <a:rPr lang="en-US" dirty="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dirty="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ctivities</a:t>
            </a:r>
            <a:endParaRPr dirty="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1"/>
          </p:nvPr>
        </p:nvSpPr>
        <p:spPr>
          <a:xfrm>
            <a:off x="1303800" y="1726600"/>
            <a:ext cx="7030500" cy="2562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2700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200" b="1" i="1" u="sng" dirty="0">
                <a:latin typeface="Arial"/>
                <a:ea typeface="Arial"/>
                <a:cs typeface="Arial"/>
                <a:sym typeface="Arial"/>
              </a:rPr>
              <a:t>Confidential</a:t>
            </a:r>
            <a:endParaRPr lang="en" sz="1200" b="1" i="1" u="sng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Goal 1: 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Grow the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 subscriber list by 10,000 people by the end of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the year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Goal 2: 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Increase the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salaries by 10%</a:t>
            </a:r>
            <a:r>
              <a:rPr lang="en" sz="1600" dirty="0">
                <a:latin typeface="Arial"/>
                <a:ea typeface="Arial"/>
                <a:cs typeface="Arial"/>
                <a:sym typeface="Arial"/>
              </a:rPr>
              <a:t> by the end of next year</a:t>
            </a:r>
          </a:p>
          <a:p>
            <a:pPr indent="-330200">
              <a:buSzPts val="1600"/>
              <a:buFont typeface="Arial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Goal 3: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Finalize the merger documentation with </a:t>
            </a:r>
            <a:r>
              <a:rPr lang="en-US" sz="1600" dirty="0" err="1">
                <a:latin typeface="Arial"/>
                <a:ea typeface="Arial"/>
                <a:cs typeface="Arial"/>
                <a:sym typeface="Arial"/>
              </a:rPr>
              <a:t>OtherCompany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 Inc. </a:t>
            </a:r>
          </a:p>
          <a:p>
            <a:pPr indent="-330200">
              <a:buSzPts val="1600"/>
              <a:buFont typeface="Arial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Goal 4: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Draft a presentation</a:t>
            </a:r>
          </a:p>
          <a:p>
            <a:pPr indent="-330200">
              <a:buSzPts val="1600"/>
              <a:buFont typeface="Arial"/>
              <a:buChar char="●"/>
            </a:pPr>
            <a:r>
              <a:rPr lang="en" sz="1600" b="1" dirty="0">
                <a:latin typeface="Arial"/>
                <a:ea typeface="Arial"/>
                <a:cs typeface="Arial"/>
                <a:sym typeface="Arial"/>
              </a:rPr>
              <a:t>Goal 5: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Make an offer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to ABC </a:t>
            </a: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Ltd.</a:t>
            </a:r>
          </a:p>
          <a:p>
            <a:pPr indent="-330200">
              <a:buSzPts val="1600"/>
              <a:buFont typeface="Arial"/>
              <a:buChar char="●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indent="-330200">
              <a:buSzPts val="1600"/>
              <a:buFont typeface="Arial"/>
              <a:buChar char="●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127000" lvl="0" indent="0">
              <a:buSzPts val="1600"/>
              <a:buNone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127000" lvl="0" indent="0">
              <a:buSzPts val="1600"/>
              <a:buNone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lvl="0" indent="-330200">
              <a:buSzPts val="1600"/>
              <a:buFont typeface="Arial"/>
              <a:buChar char="●"/>
            </a:pPr>
            <a:endParaRPr lang="en-US" sz="1600" dirty="0">
              <a:latin typeface="Arial"/>
              <a:ea typeface="Arial"/>
              <a:cs typeface="Arial"/>
              <a:sym typeface="Arial"/>
            </a:endParaRPr>
          </a:p>
          <a:p>
            <a:pPr marL="127000" lvl="0" indent="0">
              <a:buSzPts val="1600"/>
              <a:buNone/>
            </a:pPr>
            <a:r>
              <a:rPr lang="en-US" sz="800" dirty="0">
                <a:latin typeface="Arial"/>
                <a:ea typeface="Arial"/>
                <a:cs typeface="Arial"/>
                <a:sym typeface="Arial"/>
              </a:rPr>
              <a:t>Discussed with CEO John Dow</a:t>
            </a:r>
            <a:endParaRPr sz="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193800" y="184950"/>
            <a:ext cx="8756400" cy="47736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Contacts: </a:t>
            </a:r>
            <a:endParaRPr dirty="0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1303800" y="1423825"/>
            <a:ext cx="7030500" cy="3340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US" b="1" u="sng" dirty="0" err="1"/>
              <a:t>NewCo</a:t>
            </a:r>
            <a:r>
              <a:rPr lang="en-US" b="1" u="sng" dirty="0"/>
              <a:t> Inc.</a:t>
            </a:r>
          </a:p>
          <a:p>
            <a:pPr marL="146050" indent="0">
              <a:buNone/>
            </a:pPr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://newcosite</a:t>
            </a:r>
            <a:r>
              <a:rPr lang="en-US" dirty="0">
                <a:hlinkClick r:id="rId3"/>
              </a:rPr>
              <a:t>.com/</a:t>
            </a:r>
            <a:endParaRPr lang="en-US" dirty="0"/>
          </a:p>
          <a:p>
            <a:pPr marL="146050" indent="0">
              <a:buNone/>
            </a:pPr>
            <a:r>
              <a:rPr lang="en-US" dirty="0"/>
              <a:t>Metal Industries Group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b="1" u="sng" dirty="0"/>
              <a:t>CEO John Dow</a:t>
            </a:r>
            <a:endParaRPr lang="en-US" b="1" dirty="0"/>
          </a:p>
          <a:p>
            <a:r>
              <a:rPr lang="en-US" u="sng" dirty="0">
                <a:hlinkClick r:id="rId4"/>
              </a:rPr>
              <a:t>john_dow_test@newcosite.com</a:t>
            </a:r>
            <a:endParaRPr lang="en-US" u="sng" dirty="0"/>
          </a:p>
          <a:p>
            <a:r>
              <a:rPr lang="en-US" u="sng" dirty="0"/>
              <a:t>+789789789</a:t>
            </a:r>
            <a:endParaRPr lang="en-US" dirty="0"/>
          </a:p>
          <a:p>
            <a:pPr lvl="0"/>
            <a:r>
              <a:rPr lang="en-US" dirty="0"/>
              <a:t>Due diligence, M&amp;A</a:t>
            </a:r>
          </a:p>
          <a:p>
            <a:pPr lvl="0"/>
            <a:endParaRPr lang="uk-UA" dirty="0"/>
          </a:p>
          <a:p>
            <a:pPr lvl="0"/>
            <a:endParaRPr lang="uk-UA" dirty="0"/>
          </a:p>
          <a:p>
            <a:pPr lvl="0"/>
            <a:endParaRPr lang="uk-UA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Maven Pro</vt:lpstr>
      <vt:lpstr>Arial</vt:lpstr>
      <vt:lpstr>Nunito</vt:lpstr>
      <vt:lpstr>Momentum</vt:lpstr>
      <vt:lpstr>PowerPoint Presentation</vt:lpstr>
      <vt:lpstr>Goals &amp; Activities</vt:lpstr>
      <vt:lpstr>Contacts: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2025-04-15T07:32:08Z</dcterms:modified>
</cp:coreProperties>
</file>