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ba688a36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ba688a36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ba688a36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ba688a36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ba688a36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ba688a36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ba688a36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cba688a36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ba688a36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ba688a36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ba688a36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ba688a36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ba688a36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ba688a36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ba688a36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ba688a36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>
                <a:solidFill>
                  <a:srgbClr val="444444"/>
                </a:solidFill>
                <a:highlight>
                  <a:srgbClr val="FFFFFF"/>
                </a:highlight>
              </a:rPr>
              <a:t>Divvy bike share system 2022</a:t>
            </a:r>
            <a:endParaRPr sz="27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by: Iryna Bilotil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Objective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Identify key differences in the use of bikes by </a:t>
            </a:r>
            <a:r>
              <a:rPr b="1" lang="en-GB" sz="1800"/>
              <a:t>casual users </a:t>
            </a:r>
            <a:r>
              <a:rPr lang="en-GB" sz="1800"/>
              <a:t>and </a:t>
            </a:r>
            <a:r>
              <a:rPr b="1" lang="en-GB" sz="1800"/>
              <a:t>members</a:t>
            </a:r>
            <a:r>
              <a:rPr lang="en-GB" sz="1800"/>
              <a:t> to improve marketing strategy.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12180" l="4069" r="56840" t="19194"/>
          <a:stretch/>
        </p:blipFill>
        <p:spPr>
          <a:xfrm>
            <a:off x="1183300" y="1506988"/>
            <a:ext cx="2577349" cy="16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0475" y="1232274"/>
            <a:ext cx="2454150" cy="21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1467975" y="3933275"/>
            <a:ext cx="6432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chemeClr val="accent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Users who have annual membership make rides more often, but their overall duration is shorter. </a:t>
            </a:r>
            <a:endParaRPr sz="1250">
              <a:solidFill>
                <a:schemeClr val="accent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accent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chemeClr val="accent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Casual users make longer rides but the total number is less.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183300" y="622200"/>
            <a:ext cx="254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Percentage of total number of rides 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369925" y="622200"/>
            <a:ext cx="257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Average ride duration 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6111575" y="896475"/>
            <a:ext cx="27780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88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Rides grouped by month and membership</a:t>
            </a:r>
            <a:endParaRPr b="0" sz="1888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6161525" y="2126825"/>
            <a:ext cx="2678100" cy="19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-GB" sz="1200">
                <a:highlight>
                  <a:srgbClr val="FFFFFF"/>
                </a:highlight>
              </a:rPr>
              <a:t>Rides depend on the season.</a:t>
            </a:r>
            <a:endParaRPr sz="12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-GB" sz="1200">
                <a:highlight>
                  <a:srgbClr val="FFFFFF"/>
                </a:highlight>
              </a:rPr>
              <a:t>However, the number of trips by users who have a membership is still much higher. </a:t>
            </a:r>
            <a:endParaRPr sz="12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FFFF"/>
                </a:highlight>
              </a:rPr>
              <a:t>.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7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00" y="896475"/>
            <a:ext cx="5273601" cy="381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288" y="1170388"/>
            <a:ext cx="6425424" cy="28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1262250" y="470650"/>
            <a:ext cx="661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 number of rides and duration grouped by the day of week 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85275" y="4269425"/>
            <a:ext cx="7190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Users who have annual membership mostly use rides for regular daily purposes, while casual users make trips for certain special events.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18800" y="1352275"/>
            <a:ext cx="3462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1700">
                <a:solidFill>
                  <a:srgbClr val="444444"/>
                </a:solidFill>
                <a:latin typeface="Lato"/>
                <a:ea typeface="Lato"/>
                <a:cs typeface="Lato"/>
                <a:sym typeface="Lato"/>
              </a:rPr>
              <a:t>The number of casual and membership trips based on the time of day.</a:t>
            </a:r>
            <a:endParaRPr b="0" sz="1700">
              <a:solidFill>
                <a:srgbClr val="4444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718800" y="2571750"/>
            <a:ext cx="3462600" cy="12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Most member rides  are between 7am and 8am and 4pm and 8pm.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Casual users also take trips between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 pm and 8 pm, but the number of morning trips is very low.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5174225" y="1832700"/>
            <a:ext cx="3374400" cy="25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5695" r="0" t="0"/>
          <a:stretch/>
        </p:blipFill>
        <p:spPr>
          <a:xfrm>
            <a:off x="4661125" y="1165425"/>
            <a:ext cx="4400600" cy="36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1021350" y="4078975"/>
            <a:ext cx="2857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One more  evidence that users who have a membership are people who work and commute by bike.</a:t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Most popular start and end stations</a:t>
            </a:r>
            <a:endParaRPr b="0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11590" l="9024" r="0" t="0"/>
          <a:stretch/>
        </p:blipFill>
        <p:spPr>
          <a:xfrm>
            <a:off x="1007625" y="1949100"/>
            <a:ext cx="6688576" cy="19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1695450" y="4210050"/>
            <a:ext cx="541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 these stations company can make special advertising campaigns targeted on different types of users.</a:t>
            </a:r>
            <a:endParaRPr i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40">
                <a:solidFill>
                  <a:schemeClr val="accent1"/>
                </a:solidFill>
              </a:rPr>
              <a:t>Conclusions</a:t>
            </a:r>
            <a:endParaRPr sz="2040">
              <a:solidFill>
                <a:schemeClr val="accent1"/>
              </a:solidFill>
            </a:endParaRPr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883875" y="2078875"/>
            <a:ext cx="73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200"/>
              <a:t>The following conclusions came from the analysis on the data: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As </a:t>
            </a:r>
            <a:r>
              <a:rPr lang="en-GB" sz="1200"/>
              <a:t>casual</a:t>
            </a:r>
            <a:r>
              <a:rPr lang="en-GB" sz="1200"/>
              <a:t> users use bikes mainly during non-working hours company can make special p</a:t>
            </a:r>
            <a:r>
              <a:rPr lang="en-GB" sz="1200"/>
              <a:t>romotions for them. For example special type of membership with lower price for trips on weekends or membership program for summertime. 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Also, the company can try to attract a larger number of users to the membership program among those who want to change their commute to work. For example, introduce a special tariff for electric bikes from 6 to 9 in the morning. </a:t>
            </a:r>
            <a:endParaRPr sz="12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Divvy can make special advertising campaigns for different types of users on the most popular stations among the certain type of users.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