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5" r:id="rId5"/>
    <p:sldId id="264" r:id="rId6"/>
    <p:sldId id="263" r:id="rId7"/>
    <p:sldId id="262" r:id="rId8"/>
    <p:sldId id="260" r:id="rId9"/>
    <p:sldId id="261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6479" y="519750"/>
            <a:ext cx="7766936" cy="1646302"/>
          </a:xfrm>
        </p:spPr>
        <p:txBody>
          <a:bodyPr/>
          <a:lstStyle/>
          <a:p>
            <a:pPr algn="l"/>
            <a:r>
              <a:rPr lang="en-US" dirty="0" smtClean="0"/>
              <a:t>SYSTEM DEVELOPMENT LIFECYCLE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9796" y="6498035"/>
            <a:ext cx="6363619" cy="353216"/>
          </a:xfrm>
        </p:spPr>
        <p:txBody>
          <a:bodyPr>
            <a:normAutofit/>
          </a:bodyPr>
          <a:lstStyle/>
          <a:p>
            <a:r>
              <a:rPr lang="en-US" sz="1200" dirty="0" smtClean="0"/>
              <a:t>    Presentation created by Iryna Diudiuk</a:t>
            </a: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273" y="2250810"/>
            <a:ext cx="4220680" cy="424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075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6479" y="519750"/>
            <a:ext cx="7766936" cy="711891"/>
          </a:xfrm>
        </p:spPr>
        <p:txBody>
          <a:bodyPr/>
          <a:lstStyle/>
          <a:p>
            <a:pPr algn="l"/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3927" y="1335627"/>
            <a:ext cx="7161698" cy="387085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1. https://www.innovativearchitects.com/KnowledgeCenter/basic-IT-systems/system-development-life-cycle.aspx</a:t>
            </a:r>
            <a:endParaRPr lang="en-US" dirty="0" smtClean="0"/>
          </a:p>
          <a:p>
            <a:pPr algn="l"/>
            <a:r>
              <a:rPr lang="en-US" dirty="0"/>
              <a:t>2. http://istqbexamcertification.com/what-are-the-software-development-life-cycle-sdlc-phases/</a:t>
            </a:r>
            <a:endParaRPr lang="en-US" dirty="0" smtClean="0"/>
          </a:p>
          <a:p>
            <a:pPr algn="l"/>
            <a:r>
              <a:rPr lang="en-US" dirty="0"/>
              <a:t>3. https://www.slideshare.net/fentrekin/week4-lecture</a:t>
            </a:r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896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9682" y="171408"/>
            <a:ext cx="7766936" cy="1021667"/>
          </a:xfrm>
        </p:spPr>
        <p:txBody>
          <a:bodyPr/>
          <a:lstStyle/>
          <a:p>
            <a:pPr algn="ctr"/>
            <a:r>
              <a:rPr lang="en-US" dirty="0" smtClean="0"/>
              <a:t>Phases of SDLC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1875" y="1558836"/>
            <a:ext cx="7067766" cy="4489268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dirty="0" smtClean="0"/>
              <a:t>Planning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dirty="0" smtClean="0"/>
              <a:t>Requirements &amp; Analysis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dirty="0" smtClean="0"/>
              <a:t>Design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dirty="0" smtClean="0"/>
              <a:t>Development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dirty="0" smtClean="0"/>
              <a:t>Testing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dirty="0" smtClean="0"/>
              <a:t>Implementation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dirty="0" smtClean="0"/>
              <a:t>Maintenance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883" y="1558835"/>
            <a:ext cx="3630386" cy="448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553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6479" y="519750"/>
            <a:ext cx="7766936" cy="856204"/>
          </a:xfrm>
        </p:spPr>
        <p:txBody>
          <a:bodyPr/>
          <a:lstStyle/>
          <a:p>
            <a:pPr algn="l"/>
            <a:r>
              <a:rPr lang="en-US" dirty="0" smtClean="0"/>
              <a:t>Planning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1875" y="1915886"/>
            <a:ext cx="3907176" cy="437170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Key questions: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/>
              <a:t>Is there a need for a new system?</a:t>
            </a:r>
            <a:r>
              <a:rPr lang="en-US" dirty="0"/>
              <a:t> </a:t>
            </a:r>
            <a:endParaRPr lang="en-US" dirty="0" smtClean="0"/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/>
              <a:t>What is wrong with </a:t>
            </a:r>
            <a:r>
              <a:rPr lang="en-US" dirty="0" smtClean="0"/>
              <a:t>existing </a:t>
            </a:r>
            <a:r>
              <a:rPr lang="en-US" dirty="0"/>
              <a:t>system and which problems should a new one solve?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/>
              <a:t>What would it take to implement a new system (</a:t>
            </a:r>
            <a:r>
              <a:rPr lang="en-US" dirty="0"/>
              <a:t>r</a:t>
            </a:r>
            <a:r>
              <a:rPr lang="en-US" dirty="0" smtClean="0"/>
              <a:t>esources</a:t>
            </a:r>
            <a:r>
              <a:rPr lang="en-US" dirty="0"/>
              <a:t>, costs, </a:t>
            </a:r>
            <a:r>
              <a:rPr lang="en-US" dirty="0" smtClean="0"/>
              <a:t>time)?</a:t>
            </a:r>
            <a:r>
              <a:rPr lang="en-US" dirty="0"/>
              <a:t>  </a:t>
            </a:r>
            <a:endParaRPr lang="en-US" dirty="0" smtClean="0"/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/>
              <a:t>What are the business needs?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252" y="519750"/>
            <a:ext cx="3423163" cy="339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391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915" y="594395"/>
            <a:ext cx="7766936" cy="851850"/>
          </a:xfrm>
        </p:spPr>
        <p:txBody>
          <a:bodyPr/>
          <a:lstStyle/>
          <a:p>
            <a:pPr algn="l"/>
            <a:r>
              <a:rPr lang="en-US" dirty="0" smtClean="0"/>
              <a:t>Requirements &amp; </a:t>
            </a:r>
            <a:r>
              <a:rPr lang="en-US" dirty="0"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1875" y="1446245"/>
            <a:ext cx="8747276" cy="5271797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Key questions: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/>
              <a:t>Who </a:t>
            </a:r>
            <a:r>
              <a:rPr lang="en-US" dirty="0"/>
              <a:t>is going to use the system? </a:t>
            </a:r>
            <a:endParaRPr lang="en-US" dirty="0" smtClean="0"/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/>
              <a:t>How </a:t>
            </a:r>
            <a:r>
              <a:rPr lang="en-US" dirty="0"/>
              <a:t>will they use the system?  </a:t>
            </a:r>
            <a:endParaRPr lang="en-US" dirty="0" smtClean="0"/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/>
              <a:t>What </a:t>
            </a:r>
            <a:r>
              <a:rPr lang="en-US" dirty="0"/>
              <a:t>data should be input into the system?  </a:t>
            </a:r>
            <a:endParaRPr lang="en-US" dirty="0" smtClean="0"/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/>
              <a:t>What </a:t>
            </a:r>
            <a:r>
              <a:rPr lang="en-US" dirty="0"/>
              <a:t>data should be output by the system? </a:t>
            </a:r>
            <a:endParaRPr lang="en-US" dirty="0" smtClean="0"/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/>
              <a:t>How can the needs of the business be met?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/>
              <a:t>Who will be responsible for implementation of the new system?</a:t>
            </a:r>
          </a:p>
          <a:p>
            <a:pPr algn="l"/>
            <a:r>
              <a:rPr lang="en-US" dirty="0" smtClean="0"/>
              <a:t>---------------------------------------------------------------------------------</a:t>
            </a:r>
          </a:p>
          <a:p>
            <a:pPr algn="l"/>
            <a:r>
              <a:rPr lang="en-US" b="1" dirty="0" smtClean="0"/>
              <a:t>Requirement </a:t>
            </a:r>
            <a:r>
              <a:rPr lang="en-US" b="1" dirty="0"/>
              <a:t>Specification </a:t>
            </a:r>
            <a:r>
              <a:rPr lang="en-US" dirty="0"/>
              <a:t>document is created </a:t>
            </a:r>
            <a:r>
              <a:rPr lang="en-US" dirty="0" smtClean="0"/>
              <a:t>as a guideline </a:t>
            </a:r>
            <a:r>
              <a:rPr lang="en-US" dirty="0"/>
              <a:t>for the next phase of the model. </a:t>
            </a:r>
            <a:endParaRPr lang="en-US" dirty="0" smtClean="0"/>
          </a:p>
          <a:p>
            <a:pPr algn="l"/>
            <a:r>
              <a:rPr lang="en-US" dirty="0"/>
              <a:t>The testing team follows the </a:t>
            </a:r>
            <a:r>
              <a:rPr lang="en-US" b="1" dirty="0"/>
              <a:t>Software Testing Life Cycle </a:t>
            </a:r>
            <a:r>
              <a:rPr lang="en-US" dirty="0"/>
              <a:t>and starts the Test Planning phase after the requirements analysis is completed.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algn="l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28572">
            <a:off x="6298241" y="1771346"/>
            <a:ext cx="3194102" cy="125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72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6479" y="519750"/>
            <a:ext cx="7766936" cy="1039084"/>
          </a:xfrm>
        </p:spPr>
        <p:txBody>
          <a:bodyPr/>
          <a:lstStyle/>
          <a:p>
            <a:pPr algn="l"/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1876" y="2276670"/>
            <a:ext cx="3497874" cy="436797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Defined at this stage are: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dirty="0"/>
              <a:t>o</a:t>
            </a:r>
            <a:r>
              <a:rPr lang="en-US" dirty="0" smtClean="0"/>
              <a:t>verall system architecture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dirty="0" smtClean="0"/>
              <a:t>essential components 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dirty="0" smtClean="0"/>
              <a:t>structure </a:t>
            </a:r>
            <a:r>
              <a:rPr lang="en-US" dirty="0"/>
              <a:t>(networking capabilities</a:t>
            </a:r>
            <a:r>
              <a:rPr lang="en-US" dirty="0" smtClean="0"/>
              <a:t>)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dirty="0" smtClean="0"/>
              <a:t>procedures </a:t>
            </a:r>
            <a:r>
              <a:rPr lang="en-US" dirty="0"/>
              <a:t>for the system to accomplish its </a:t>
            </a:r>
            <a:r>
              <a:rPr lang="en-US" dirty="0" smtClean="0"/>
              <a:t>objectives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582" y="2276670"/>
            <a:ext cx="3440430" cy="288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87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6479" y="519750"/>
            <a:ext cx="7766936" cy="1021667"/>
          </a:xfrm>
        </p:spPr>
        <p:txBody>
          <a:bodyPr/>
          <a:lstStyle/>
          <a:p>
            <a:pPr algn="l"/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656" y="2458581"/>
            <a:ext cx="4344189" cy="3837716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At this stage: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dirty="0" smtClean="0"/>
              <a:t>Objectives of the project are </a:t>
            </a:r>
            <a:r>
              <a:rPr lang="en-US" dirty="0" err="1" smtClean="0"/>
              <a:t>devided</a:t>
            </a:r>
            <a:r>
              <a:rPr lang="en-US" dirty="0" smtClean="0"/>
              <a:t> into small modules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dirty="0" smtClean="0"/>
              <a:t>Tickets are created and assigned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dirty="0" smtClean="0"/>
              <a:t>Code is being written and send out to testing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73" y="2595154"/>
            <a:ext cx="3623274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968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6479" y="519750"/>
            <a:ext cx="7766936" cy="960707"/>
          </a:xfrm>
        </p:spPr>
        <p:txBody>
          <a:bodyPr/>
          <a:lstStyle/>
          <a:p>
            <a:pPr algn="l"/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9029" y="2155457"/>
            <a:ext cx="7067766" cy="2508585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At this stage: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dirty="0" smtClean="0"/>
              <a:t>QA team carries out automated and manual testing procedures against the requirements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dirty="0"/>
              <a:t>t</a:t>
            </a:r>
            <a:r>
              <a:rPr lang="en-US" dirty="0" smtClean="0"/>
              <a:t>esters cooperate with developers to solve issues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dirty="0"/>
              <a:t>e</a:t>
            </a:r>
            <a:r>
              <a:rPr lang="en-US" dirty="0" smtClean="0"/>
              <a:t>ach bug goes through its own lifecycle 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dirty="0"/>
              <a:t>t</a:t>
            </a:r>
            <a:r>
              <a:rPr lang="en-US" dirty="0" smtClean="0"/>
              <a:t>esting process may be repeated if necessary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dirty="0"/>
              <a:t>c</a:t>
            </a:r>
            <a:r>
              <a:rPr lang="en-US" dirty="0" smtClean="0"/>
              <a:t>ode is verified and validated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830" y="4830214"/>
            <a:ext cx="30670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780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6479" y="519750"/>
            <a:ext cx="7766936" cy="945156"/>
          </a:xfrm>
        </p:spPr>
        <p:txBody>
          <a:bodyPr/>
          <a:lstStyle/>
          <a:p>
            <a:pPr algn="l"/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6479" y="1876802"/>
            <a:ext cx="7067766" cy="2508585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At this stage: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dirty="0"/>
              <a:t>b</a:t>
            </a:r>
            <a:r>
              <a:rPr lang="en-US" dirty="0" smtClean="0"/>
              <a:t>eta testing is done by customer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dirty="0"/>
              <a:t>a</a:t>
            </a:r>
            <a:r>
              <a:rPr lang="en-US" dirty="0" smtClean="0"/>
              <a:t>ny necessary changes are implemented and bugs fixed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dirty="0"/>
              <a:t>a</a:t>
            </a:r>
            <a:r>
              <a:rPr lang="en-US" dirty="0" smtClean="0"/>
              <a:t>pproved version of software is moved to production</a:t>
            </a:r>
          </a:p>
        </p:txBody>
      </p:sp>
    </p:spTree>
    <p:extLst>
      <p:ext uri="{BB962C8B-B14F-4D97-AF65-F5344CB8AC3E}">
        <p14:creationId xmlns:p14="http://schemas.microsoft.com/office/powerpoint/2010/main" val="651463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6479" y="519750"/>
            <a:ext cx="7766936" cy="951999"/>
          </a:xfrm>
        </p:spPr>
        <p:txBody>
          <a:bodyPr/>
          <a:lstStyle/>
          <a:p>
            <a:pPr algn="l"/>
            <a:r>
              <a:rPr lang="en-US" dirty="0" smtClean="0"/>
              <a:t>Maintenance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2207" y="1832016"/>
            <a:ext cx="7067766" cy="110277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At this stage: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dirty="0" smtClean="0"/>
              <a:t>The software is maintained and updated to new versions.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107" y="3013165"/>
            <a:ext cx="4866825" cy="365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6753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</TotalTime>
  <Words>203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Trebuchet MS</vt:lpstr>
      <vt:lpstr>Wingdings</vt:lpstr>
      <vt:lpstr>Wingdings 3</vt:lpstr>
      <vt:lpstr>Facet</vt:lpstr>
      <vt:lpstr>SYSTEM DEVELOPMENT LIFECYCLE</vt:lpstr>
      <vt:lpstr>Phases of SDLC</vt:lpstr>
      <vt:lpstr>Planning</vt:lpstr>
      <vt:lpstr>Requirements &amp; Analysis</vt:lpstr>
      <vt:lpstr>Design</vt:lpstr>
      <vt:lpstr>Development</vt:lpstr>
      <vt:lpstr>Testing</vt:lpstr>
      <vt:lpstr>Implementation</vt:lpstr>
      <vt:lpstr>Maintenance</vt:lpstr>
      <vt:lpstr>Resources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DEVELOPMENT LIFECYCLE</dc:title>
  <dc:creator>Iryna Diudiuk</dc:creator>
  <cp:lastModifiedBy>Iryna Diudiuk</cp:lastModifiedBy>
  <cp:revision>8</cp:revision>
  <dcterms:created xsi:type="dcterms:W3CDTF">2018-02-06T07:12:33Z</dcterms:created>
  <dcterms:modified xsi:type="dcterms:W3CDTF">2018-02-06T08:17:12Z</dcterms:modified>
</cp:coreProperties>
</file>