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58" r:id="rId3"/>
    <p:sldId id="271" r:id="rId4"/>
    <p:sldId id="259" r:id="rId5"/>
    <p:sldId id="268" r:id="rId6"/>
    <p:sldId id="269" r:id="rId7"/>
    <p:sldId id="270" r:id="rId8"/>
    <p:sldId id="260" r:id="rId9"/>
    <p:sldId id="261" r:id="rId10"/>
    <p:sldId id="262" r:id="rId11"/>
    <p:sldId id="257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37417-9332-4F57-8395-593E2906349F}" v="31" dt="2023-04-16T18:52:52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22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75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540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4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5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6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16"/>
          <p:cNvSpPr>
            <a:spLocks noGrp="1"/>
          </p:cNvSpPr>
          <p:nvPr>
            <p:ph type="pic" idx="2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Google Shape;127;p16"/>
          <p:cNvSpPr txBox="1">
            <a:spLocks noGrp="1"/>
          </p:cNvSpPr>
          <p:nvPr>
            <p:ph type="body" idx="3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16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p16"/>
          <p:cNvSpPr txBox="1">
            <a:spLocks noGrp="1"/>
          </p:cNvSpPr>
          <p:nvPr>
            <p:ph type="body" idx="6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7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16"/>
          <p:cNvSpPr>
            <a:spLocks noGrp="1"/>
          </p:cNvSpPr>
          <p:nvPr>
            <p:ph type="pic" idx="8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Google Shape;133;p16"/>
          <p:cNvSpPr txBox="1">
            <a:spLocks noGrp="1"/>
          </p:cNvSpPr>
          <p:nvPr>
            <p:ph type="body" idx="9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>
                <a:alpha val="0"/>
                <a:lumMod val="41000"/>
                <a:lumOff val="59000"/>
              </a:srgbClr>
            </a:gs>
          </a:gsLst>
          <a:lin ang="5400000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ctrTitle"/>
          </p:nvPr>
        </p:nvSpPr>
        <p:spPr>
          <a:xfrm>
            <a:off x="1982856" y="1521635"/>
            <a:ext cx="8226287" cy="190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XÂY DỰNG ỨNG DỤNG ĐẶT VÉ XEM PHIM ONLINE</a:t>
            </a:r>
            <a:endParaRPr lang="en-US" b="1">
              <a:solidFill>
                <a:srgbClr val="FF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1"/>
          </p:nvPr>
        </p:nvSpPr>
        <p:spPr>
          <a:xfrm>
            <a:off x="1087016" y="3852815"/>
            <a:ext cx="4328160" cy="79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NHÓM HỌC PHẦN: CT467_05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				</a:t>
            </a:r>
            <a:endParaRPr lang="en-US" b="1"/>
          </a:p>
        </p:txBody>
      </p:sp>
      <p:sp>
        <p:nvSpPr>
          <p:cNvPr id="157" name="Google Shape;157;p19"/>
          <p:cNvSpPr txBox="1"/>
          <p:nvPr/>
        </p:nvSpPr>
        <p:spPr>
          <a:xfrm>
            <a:off x="1524000" y="6255818"/>
            <a:ext cx="9144000" cy="48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500"/>
            </a:pPr>
            <a:r>
              <a:rPr lang="en-US" sz="2500">
                <a:solidFill>
                  <a:schemeClr val="dk1"/>
                </a:solidFill>
              </a:rPr>
              <a:t>HỌC KỲ</a:t>
            </a: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2, 2022-2023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087016" y="199978"/>
            <a:ext cx="10017967" cy="48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5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BÁO CÁO HỌC PHẦN QUẢN TRỊ DỮ LIỆU (CT467)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6434080" y="3853179"/>
            <a:ext cx="4233920" cy="79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US" sz="2000" b="1">
                <a:solidFill>
                  <a:schemeClr val="dk1"/>
                </a:solidFill>
              </a:rPr>
              <a:t>NHÓM THỰC HIỆN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09</a:t>
            </a:r>
            <a:endParaRPr lang="en-US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838200" y="24925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CẢM ƠN ĐÃ LẮNG NGHE!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673218"/>
              </a:buClr>
              <a:buSzPts val="3600"/>
            </a:pPr>
            <a:r>
              <a:rPr lang="en-US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PHÂN CÔNG </a:t>
            </a:r>
            <a:r>
              <a:rPr lang="en-US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VIỆC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914400" y="2214694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Trần Minh Kha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cap="none">
                <a:latin typeface="Arial"/>
                <a:ea typeface="Arial"/>
                <a:cs typeface="Arial"/>
                <a:sym typeface="Arial"/>
              </a:rPr>
              <a:t>Thiết kế server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cap="none">
                <a:latin typeface="Arial"/>
                <a:ea typeface="Arial"/>
                <a:cs typeface="Arial"/>
                <a:sym typeface="Arial"/>
              </a:rPr>
              <a:t>Thiết kế csdl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Nguyễn Trường Giang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cap="none">
                <a:latin typeface="Arial"/>
                <a:ea typeface="Arial"/>
                <a:cs typeface="Arial"/>
                <a:sym typeface="Arial"/>
              </a:rPr>
              <a:t>Tạo form đăng nhập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cap="none">
                <a:latin typeface="Arial"/>
                <a:ea typeface="Arial"/>
                <a:cs typeface="Arial"/>
                <a:sym typeface="Arial"/>
              </a:rPr>
              <a:t>Chức năng tìm kiếm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Huỳnh Hoàng Long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cap="none">
                <a:latin typeface="Arial"/>
                <a:ea typeface="Arial"/>
                <a:cs typeface="Arial"/>
                <a:sym typeface="Arial"/>
              </a:rPr>
              <a:t>Tạo form đăng ký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cap="none">
                <a:latin typeface="Arial"/>
                <a:ea typeface="Arial"/>
                <a:cs typeface="Arial"/>
                <a:sym typeface="Arial"/>
              </a:rPr>
              <a:t>Chức năng xử lý đặt vé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0205-F671-F700-24A3-B6C8D541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MỘT VÀI 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2E398-6081-5EDB-A985-AC6C48245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18" y="2420225"/>
            <a:ext cx="6971163" cy="32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0205-F671-F700-24A3-B6C8D541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MỘT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VÀI</a:t>
            </a:r>
            <a:r>
              <a:rPr lang="en-US">
                <a:solidFill>
                  <a:schemeClr val="tx1"/>
                </a:solidFill>
              </a:rPr>
              <a:t> STORED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7C2CE-46C1-3D42-1D8F-B203A289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940" y="2302349"/>
            <a:ext cx="8411742" cy="31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5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0205-F671-F700-24A3-B6C8D541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MỘT VÀI 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0092C-6B07-98E7-B1C7-30771F6F3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76" y="2114366"/>
            <a:ext cx="9175447" cy="30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0205-F671-F700-24A3-B6C8D541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MỘT VÀI 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9729E-1080-CF38-3E62-B33F8351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60" y="2328317"/>
            <a:ext cx="6406301" cy="307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7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3218"/>
              </a:buClr>
              <a:buSzPts val="3600"/>
              <a:buFont typeface="Arial"/>
              <a:buNone/>
            </a:pPr>
            <a:r>
              <a:rPr lang="en-US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GIỚI THIỆU SƠ LƯỢC VỀ PROJECT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Ứng dụng này cung cấp cho người dùng một nền tảng để đặt vé xem phim trực tuyến một cách dễ dàng và thuận tiện</a:t>
            </a:r>
            <a:endParaRPr sz="2400" cap="none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Với ứng dụng này, người dùng có thể lựa chọn phim yêu thích, chọn suất chiếu và đặt vé một cách nhanh chóng</a:t>
            </a:r>
            <a:endParaRPr sz="2400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1777870" y="678841"/>
            <a:ext cx="8836513" cy="49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3218"/>
              </a:buClr>
              <a:buSzPts val="36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CÁC CHỨC NĂNG DỰ ÁN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F668F-6F12-BB31-46FB-1F18C108314D}"/>
              </a:ext>
            </a:extLst>
          </p:cNvPr>
          <p:cNvSpPr txBox="1"/>
          <p:nvPr/>
        </p:nvSpPr>
        <p:spPr>
          <a:xfrm>
            <a:off x="1173785" y="1912975"/>
            <a:ext cx="5637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,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633A1-348E-F61C-E2B9-7C41F7DC3400}"/>
              </a:ext>
            </a:extLst>
          </p:cNvPr>
          <p:cNvSpPr txBox="1"/>
          <p:nvPr/>
        </p:nvSpPr>
        <p:spPr>
          <a:xfrm>
            <a:off x="1173786" y="2457723"/>
            <a:ext cx="556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phim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E8114-4921-EAC8-9ADB-0693E06C6413}"/>
              </a:ext>
            </a:extLst>
          </p:cNvPr>
          <p:cNvSpPr txBox="1"/>
          <p:nvPr/>
        </p:nvSpPr>
        <p:spPr>
          <a:xfrm>
            <a:off x="1173786" y="3002471"/>
            <a:ext cx="556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vé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070EA-0171-1CE5-2968-706AA746F760}"/>
              </a:ext>
            </a:extLst>
          </p:cNvPr>
          <p:cNvSpPr txBox="1"/>
          <p:nvPr/>
        </p:nvSpPr>
        <p:spPr>
          <a:xfrm>
            <a:off x="1173786" y="3547219"/>
            <a:ext cx="556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959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1768539" y="111622"/>
            <a:ext cx="8836513" cy="1036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3218"/>
              </a:buClr>
              <a:buSzPts val="36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CÁC CHỨC NĂNG DỰ ÁN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E7C77-756D-1C13-9B73-BB043DA7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86" y="914400"/>
            <a:ext cx="4682265" cy="5190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ABB093-7C72-1724-AE23-92C0573584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79" r="9562"/>
          <a:stretch/>
        </p:blipFill>
        <p:spPr>
          <a:xfrm>
            <a:off x="6335951" y="1403469"/>
            <a:ext cx="4114555" cy="4051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DF668F-6F12-BB31-46FB-1F18C108314D}"/>
              </a:ext>
            </a:extLst>
          </p:cNvPr>
          <p:cNvSpPr txBox="1"/>
          <p:nvPr/>
        </p:nvSpPr>
        <p:spPr>
          <a:xfrm>
            <a:off x="1173786" y="1147864"/>
            <a:ext cx="438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đăng</a:t>
            </a:r>
            <a:r>
              <a:rPr lang="en-US" sz="1800" dirty="0"/>
              <a:t> </a:t>
            </a:r>
            <a:r>
              <a:rPr lang="en-US" sz="1800" dirty="0" err="1"/>
              <a:t>nhập</a:t>
            </a:r>
            <a:r>
              <a:rPr lang="en-US" sz="1800" dirty="0"/>
              <a:t>, </a:t>
            </a:r>
            <a:r>
              <a:rPr lang="en-US" sz="1800" dirty="0" err="1"/>
              <a:t>đăng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khoản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1768539" y="111621"/>
            <a:ext cx="8836513" cy="78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3218"/>
              </a:buClr>
              <a:buSzPts val="36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CÁC CHỨC NĂNG DỰ ÁN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F668F-6F12-BB31-46FB-1F18C108314D}"/>
              </a:ext>
            </a:extLst>
          </p:cNvPr>
          <p:cNvSpPr txBox="1"/>
          <p:nvPr/>
        </p:nvSpPr>
        <p:spPr>
          <a:xfrm>
            <a:off x="1173786" y="895738"/>
            <a:ext cx="55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r>
              <a:rPr lang="en-US" sz="1800" dirty="0" err="1"/>
              <a:t>kiếm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phim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972F2-8476-B463-2C20-E59ED2522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27" y="1474941"/>
            <a:ext cx="8109746" cy="51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5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1768539" y="111622"/>
            <a:ext cx="8836513" cy="8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3218"/>
              </a:buClr>
              <a:buSzPts val="36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CÁC CHỨC NĂNG DỰ ÁN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F668F-6F12-BB31-46FB-1F18C108314D}"/>
              </a:ext>
            </a:extLst>
          </p:cNvPr>
          <p:cNvSpPr txBox="1"/>
          <p:nvPr/>
        </p:nvSpPr>
        <p:spPr>
          <a:xfrm>
            <a:off x="1063557" y="957350"/>
            <a:ext cx="55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vé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C8D33D-27D7-614E-A8A6-F015412BA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"/>
          <a:stretch/>
        </p:blipFill>
        <p:spPr>
          <a:xfrm>
            <a:off x="1063557" y="1326682"/>
            <a:ext cx="10064885" cy="54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9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1768539" y="111622"/>
            <a:ext cx="8836513" cy="77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3218"/>
              </a:buClr>
              <a:buSzPts val="36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CÁC CHỨC NĂNG DỰ ÁN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F668F-6F12-BB31-46FB-1F18C108314D}"/>
              </a:ext>
            </a:extLst>
          </p:cNvPr>
          <p:cNvSpPr txBox="1"/>
          <p:nvPr/>
        </p:nvSpPr>
        <p:spPr>
          <a:xfrm>
            <a:off x="1061819" y="1119279"/>
            <a:ext cx="55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vé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C55DB-CA8F-BA21-E70E-D47B9E43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74" y="2090815"/>
            <a:ext cx="10275651" cy="28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6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913774" y="506549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3218"/>
              </a:buClr>
              <a:buSzPts val="36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CƠ SỞ DỮ LIỆU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699" y="1872931"/>
            <a:ext cx="9040599" cy="47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680510" y="2630911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3218"/>
              </a:buClr>
              <a:buSzPts val="36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THỰC HIỆN DEMO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253</Words>
  <Application>Microsoft Office PowerPoint</Application>
  <PresentationFormat>Widescreen</PresentationFormat>
  <Paragraphs>38</Paragraphs>
  <Slides>15</Slides>
  <Notes>11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Noto Sans Symbols</vt:lpstr>
      <vt:lpstr>Roboto</vt:lpstr>
      <vt:lpstr>Twentieth Century</vt:lpstr>
      <vt:lpstr>Droplet</vt:lpstr>
      <vt:lpstr>XÂY DỰNG ỨNG DỤNG ĐẶT VÉ XEM PHIM ONLINE</vt:lpstr>
      <vt:lpstr>GIỚI THIỆU SƠ LƯỢC VỀ PROJECT</vt:lpstr>
      <vt:lpstr>CÁC CHỨC NĂNG DỰ ÁN</vt:lpstr>
      <vt:lpstr>CÁC CHỨC NĂNG DỰ ÁN</vt:lpstr>
      <vt:lpstr>CÁC CHỨC NĂNG DỰ ÁN</vt:lpstr>
      <vt:lpstr>CÁC CHỨC NĂNG DỰ ÁN</vt:lpstr>
      <vt:lpstr>CÁC CHỨC NĂNG DỰ ÁN</vt:lpstr>
      <vt:lpstr>CƠ SỞ DỮ LIỆU</vt:lpstr>
      <vt:lpstr>THỰC HIỆN DEMO</vt:lpstr>
      <vt:lpstr>CẢM ƠN ĐÃ LẮNG NGHE!</vt:lpstr>
      <vt:lpstr>PHÂN CÔNG CÔNG VIỆC </vt:lpstr>
      <vt:lpstr>MỘT VÀI STORED PROCEDURE</vt:lpstr>
      <vt:lpstr>MỘT VÀI STORED PROCEDURE</vt:lpstr>
      <vt:lpstr>MỘT VÀI STORED PROCEDURE</vt:lpstr>
      <vt:lpstr>MỘT VÀI STORED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ĐẶT VÉ XEM PHIM ONLINE</dc:title>
  <dc:creator>irzko</dc:creator>
  <cp:lastModifiedBy>Kha Tran Minh</cp:lastModifiedBy>
  <cp:revision>7</cp:revision>
  <dcterms:modified xsi:type="dcterms:W3CDTF">2023-04-17T08:04:52Z</dcterms:modified>
</cp:coreProperties>
</file>