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762C-B7D6-4997-A8BC-869F5884A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765D7-8C1C-4D0A-A6A0-B644460D0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2352-ACCE-4F56-8DA3-914DCA65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B77C-0ADB-4BC7-9C9E-8299D60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779B-DA75-463D-AC49-3A0C5974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6C3E-04C7-45D9-8956-08EBFF7E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AE153-B013-4144-8280-D1C2A1090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E14D-5EB4-42F0-9989-A78F4DC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B59A-F63C-4124-8BE6-14A0FEC4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AA348-F293-4D1D-81FF-4262CEAD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5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D48B8-CE22-4549-988A-AF5628C55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FE607-5E43-425A-94F9-C0956EC22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895E9-B964-402F-87ED-846CE5B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723E-224C-4E95-B6AE-3CDEE650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1E26-DF49-495D-9C51-65AED6D6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18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D06A-04AD-4914-BBD6-C5BE0309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8A487-2727-476F-A570-DB67FB08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B8D74-4C96-48FF-94B1-8CB9ABF1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6FAA-28EA-4C65-B9CA-5DC1D52D9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C042E-8F98-469A-906B-1552B080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1572-4A82-480B-A8CC-7C24CDDA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D2B02-26C4-4995-8585-4E8982A9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9F47-6CD2-4E1F-808C-6BE5DB90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2143B-E7AD-4E84-827E-ACC772A7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DC251-3143-42D6-A424-4DA58D55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6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C875-7646-4381-A349-A7F43821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74C1-A37D-495E-89C9-284D9CD3D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04692-6344-48C7-866A-1B1BB8A1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ECE06-23BA-4D58-9900-B8D954AC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CD43D-B3AB-4D25-8AB3-5B11A966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E31B7-2777-44B5-976C-68239526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8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6E87-57C7-4AB5-9A5F-FDDC70BF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3DE14-0D67-4A72-BEC5-1811B00BB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BA3C-723C-4243-9989-9B37A3AF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B082C-2FDC-449C-95B0-211DA6148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52A23-11A9-4B86-991B-6D6ECF9C4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17D38-E945-4424-8BFB-81DBFF92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A627B-343D-4DED-B86D-DD8F5AEB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DBF74-59BE-4F4F-B275-EF5161FC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D792-B9FA-4DD5-820B-1E386844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C4E77-26F0-4E07-A504-9EB33B42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E5524-708F-4638-B0E0-E3EDDEA6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0FF47-61A0-4B44-A919-BD477AB9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06543-66B9-41B5-A12C-0FD88B2F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A79BE-AE02-49B9-B9B3-6CBC592A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3A849-CB20-4BDB-A1ED-0452B590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4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8F4A-DB77-43AE-AD32-E2AB7509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D0E2-AFDC-40DE-8E3D-9F2909112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3E20E-5E70-492D-A77E-569AAFC7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A45CB-2022-4897-B855-29E97081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A35A3-2F5E-4AD1-85DA-B52A5A26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3BCE8-495F-4504-B6BC-8001C877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0563-F749-47F4-B33B-90EC4792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7DD117-19E9-48F4-A0EC-E1A25683B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6FB19-9AAA-45AB-ABD1-AEF3D3D04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EF3C-AE8B-4308-9266-A8962E27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5911C-B539-4486-9398-C38B06B4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A839B-6688-42BC-85DA-37D1411F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6AE05-1506-4FD7-B5E3-DA203DC8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FB127-AEBD-4E0E-B242-93F05105C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DA33-7120-4B6F-A85E-C363C5FF8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41D9-1156-4BF9-BDA8-C00DB9F0D5C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5E73F-C24B-4516-A92A-16D830F7C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B299-FA78-4D87-8AB5-66A7A9ACF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FF95-E4B0-4AF2-8635-0E866E13FA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274A08-BA08-4837-8F39-274B9F4D3557}"/>
              </a:ext>
            </a:extLst>
          </p:cNvPr>
          <p:cNvSpPr/>
          <p:nvPr/>
        </p:nvSpPr>
        <p:spPr>
          <a:xfrm>
            <a:off x="2951925" y="490624"/>
            <a:ext cx="747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Como </a:t>
            </a: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carregar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os</a:t>
            </a: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dados do Google Drive para o Power BI Desktop?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375AE-EA4D-4ECB-9A88-E1048AE8DBB2}"/>
              </a:ext>
            </a:extLst>
          </p:cNvPr>
          <p:cNvSpPr txBox="1"/>
          <p:nvPr/>
        </p:nvSpPr>
        <p:spPr>
          <a:xfrm>
            <a:off x="739850" y="1287429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A8CDF-764C-4C11-B0DC-8217D4987F06}"/>
              </a:ext>
            </a:extLst>
          </p:cNvPr>
          <p:cNvSpPr txBox="1"/>
          <p:nvPr/>
        </p:nvSpPr>
        <p:spPr>
          <a:xfrm>
            <a:off x="725332" y="2324939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2 -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90DD4-B01E-420B-8261-50616A0985AC}"/>
              </a:ext>
            </a:extLst>
          </p:cNvPr>
          <p:cNvSpPr txBox="1"/>
          <p:nvPr/>
        </p:nvSpPr>
        <p:spPr>
          <a:xfrm>
            <a:off x="8045669" y="1484825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3 -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4BB37-9EC0-43F7-AC0D-9BFAC1C2255D}"/>
              </a:ext>
            </a:extLst>
          </p:cNvPr>
          <p:cNvSpPr txBox="1"/>
          <p:nvPr/>
        </p:nvSpPr>
        <p:spPr>
          <a:xfrm>
            <a:off x="739850" y="374823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4 -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D06308-85FE-4476-8A81-CA878BBF2C02}"/>
              </a:ext>
            </a:extLst>
          </p:cNvPr>
          <p:cNvSpPr txBox="1"/>
          <p:nvPr/>
        </p:nvSpPr>
        <p:spPr>
          <a:xfrm>
            <a:off x="725332" y="5680601"/>
            <a:ext cx="7885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b="0" dirty="0">
                <a:effectLst/>
              </a:rPr>
              <a:t>https://docs.google.com/spreadsheets/d/e/2PACX-1vRxD80xIG96XwA2bJbjltXPB-u0WoQbly2b6OZffy5HDgjJC8I6hd1njCkU6rgxkMAUNfNumNV-Er3I/pub?gid=570096345&amp;single=true&amp;output=csv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84594AC-26A0-4978-A9CC-1CAC01221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53" y="1252792"/>
            <a:ext cx="1450272" cy="5568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5A8D33-AE61-48A5-AB49-BB36BBE90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86" y="1937227"/>
            <a:ext cx="950969" cy="141839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29D1ACA-8DF8-40A6-A529-61C77D8CA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575" y="1252792"/>
            <a:ext cx="2695575" cy="469582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680122D-A748-4726-B575-970191F7B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54" y="3409329"/>
            <a:ext cx="681132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B11B26-CD1F-4D17-BF29-45098DEBB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83" y="1958920"/>
            <a:ext cx="9545790" cy="394311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E01FA3-4130-4058-BFA8-14AFD78EC742}"/>
              </a:ext>
            </a:extLst>
          </p:cNvPr>
          <p:cNvSpPr/>
          <p:nvPr/>
        </p:nvSpPr>
        <p:spPr>
          <a:xfrm>
            <a:off x="2702544" y="955965"/>
            <a:ext cx="624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Escolha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o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acesso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“</a:t>
            </a: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Anônimo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”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e clique no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botão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“</a:t>
            </a:r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Conectar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”.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2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2C5E4B0-8EAE-42AC-8C9F-CD649CA95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31" y="123825"/>
            <a:ext cx="7658020" cy="673417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3EAFDB6-795C-4B21-AF86-65253D138BF8}"/>
              </a:ext>
            </a:extLst>
          </p:cNvPr>
          <p:cNvSpPr/>
          <p:nvPr/>
        </p:nvSpPr>
        <p:spPr>
          <a:xfrm>
            <a:off x="5156280" y="6521747"/>
            <a:ext cx="3342290" cy="273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9143181-C4A1-435E-85AC-E5608E136F4E}"/>
              </a:ext>
            </a:extLst>
          </p:cNvPr>
          <p:cNvSpPr/>
          <p:nvPr/>
        </p:nvSpPr>
        <p:spPr>
          <a:xfrm>
            <a:off x="484909" y="1534743"/>
            <a:ext cx="3016385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2F99BB-3349-4F93-843E-1509D5C22D52}"/>
              </a:ext>
            </a:extLst>
          </p:cNvPr>
          <p:cNvSpPr txBox="1"/>
          <p:nvPr/>
        </p:nvSpPr>
        <p:spPr>
          <a:xfrm>
            <a:off x="915798" y="1322546"/>
            <a:ext cx="171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Marque a </a:t>
            </a:r>
            <a:r>
              <a:rPr lang="en-US" dirty="0" err="1"/>
              <a:t>opção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61274-270D-49FD-90D4-34CC5910E919}"/>
              </a:ext>
            </a:extLst>
          </p:cNvPr>
          <p:cNvSpPr txBox="1"/>
          <p:nvPr/>
        </p:nvSpPr>
        <p:spPr>
          <a:xfrm>
            <a:off x="6096000" y="6152415"/>
            <a:ext cx="1980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Clique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Carregar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09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B52D2C-EAD9-42B1-A57A-81DB91689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800"/>
            <a:ext cx="12192000" cy="62122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0B6098A-EF2D-4B57-83DF-999C615DF285}"/>
              </a:ext>
            </a:extLst>
          </p:cNvPr>
          <p:cNvSpPr txBox="1"/>
          <p:nvPr/>
        </p:nvSpPr>
        <p:spPr>
          <a:xfrm>
            <a:off x="4627418" y="0"/>
            <a:ext cx="2725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Tela Relatório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04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452A8D2-4D72-404C-9D5F-3E5230D08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187"/>
            <a:ext cx="12192000" cy="620781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4D6DAFA-8522-4A79-88D6-9299E3064918}"/>
              </a:ext>
            </a:extLst>
          </p:cNvPr>
          <p:cNvSpPr txBox="1"/>
          <p:nvPr/>
        </p:nvSpPr>
        <p:spPr>
          <a:xfrm>
            <a:off x="4627418" y="0"/>
            <a:ext cx="220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Tela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170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8CF0262-62A3-4C8A-8DFC-3F7750BF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147"/>
            <a:ext cx="12192000" cy="618085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1A6718-A88A-4C3D-8802-09A5DD199894}"/>
              </a:ext>
            </a:extLst>
          </p:cNvPr>
          <p:cNvSpPr txBox="1"/>
          <p:nvPr/>
        </p:nvSpPr>
        <p:spPr>
          <a:xfrm>
            <a:off x="4627418" y="0"/>
            <a:ext cx="2487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Tela Modelo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315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C641-99BA-44A7-AB71-BD708A343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9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Na </a:t>
            </a:r>
            <a:r>
              <a:rPr lang="en-US" dirty="0" err="1"/>
              <a:t>próxima</a:t>
            </a:r>
            <a:r>
              <a:rPr lang="en-US" dirty="0"/>
              <a:t> aula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esses</a:t>
            </a:r>
            <a:r>
              <a:rPr lang="en-US" dirty="0"/>
              <a:t> dados.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Até</a:t>
            </a:r>
            <a:r>
              <a:rPr lang="en-US" dirty="0"/>
              <a:t> breve!</a:t>
            </a:r>
          </a:p>
        </p:txBody>
      </p:sp>
    </p:spTree>
    <p:extLst>
      <p:ext uri="{BB962C8B-B14F-4D97-AF65-F5344CB8AC3E}">
        <p14:creationId xmlns:p14="http://schemas.microsoft.com/office/powerpoint/2010/main" val="168503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88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Na próxima aula vamos tratar esses dados.  Até breve!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Clevison Santos</dc:creator>
  <cp:lastModifiedBy>Clevison Santos</cp:lastModifiedBy>
  <cp:revision>26</cp:revision>
  <dcterms:created xsi:type="dcterms:W3CDTF">2021-02-03T14:59:40Z</dcterms:created>
  <dcterms:modified xsi:type="dcterms:W3CDTF">2025-08-01T21:26:11Z</dcterms:modified>
</cp:coreProperties>
</file>