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BE9A-33F7-411F-BE1E-0CF66FB6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CD94-290D-43E2-8335-3AAFE1F2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E4A3-29EB-4567-B09C-7039F75D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333B-6095-4065-8F8D-69AE865D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EECD-A898-4533-A202-01C3C3C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8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E8DB-E2CE-4204-8411-F551A1AE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572B-A09F-45D8-AC08-AF6B1068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DA8F-9BB4-4F86-BAEA-3249C937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EEB7-7694-4F5E-9136-C3CEB4FD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9926-059F-45E6-9863-9450421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63E32-CCC8-4EBF-82E2-F74011FDF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25AEC-D806-4F1F-92D9-F2CABBB1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0C74-2F6B-4592-A57E-844764D3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D740-7B62-4B5B-90EE-D27B27B0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B308-CFAD-4FC1-9EC8-F766A36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7796-93B1-46B7-ADC6-7F77776A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C7AD-DA08-415F-AAA3-505A271D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BC2-A2FF-40BF-9A8B-CF321E74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D500-3D2A-4FBA-B746-B7AC8978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93AB-8142-47B7-B33C-9BBE6115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DD44-4BC5-4894-B460-A07CCE80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2218-6156-4FB2-A8DD-2A76CB1C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5E20-18AB-487F-88E1-E667680B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1E99-117A-4B7F-8B82-35D43C1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BD3D-BF2C-4E09-8D64-DC240D9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CC22-3BB1-4A97-AD36-31540988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9200-2E75-4EDB-A913-90C246E28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67B03-8EB9-4F9A-9408-D9A0BAD3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E219-08FB-4C3B-B40C-D372078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78C85-E088-43D2-970B-700FD7C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8810-B2B7-4AF8-9E67-F8E56A4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D481-4EE3-4584-ACAE-545B975D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3252-5C5D-4A61-922C-45EC8AB9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2CB7-26CA-4AA6-9354-73D70E0C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BF01-A47F-42D4-BAF3-7BA828FF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D266D-B77A-4CEA-B1AC-C0D50E71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B904-48C8-4B10-BD11-64B7036E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7643D-E0BC-412C-AC38-8EDF60A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080F-5D2E-42A5-AAB9-C3B50438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D92B-9891-4561-9079-1E170BCC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62F69-28F9-4A71-BDD0-432C054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7279-5D81-410C-AAB7-A06EF872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4FA70-65E5-4D6E-9747-964AEBF5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A8D15-6F2D-4F7D-8C32-54CB636A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50DD6-DF40-44B5-904E-8271880A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5E7ED-317C-4220-9412-56FFFE6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4FFE-CE78-4181-AE7B-E0604232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2659-C919-4E94-ACED-EDD1C48C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8CF9-1B75-48D5-B280-A9944C42F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AD24-1B19-4B58-A015-92D75476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2343-0F65-4341-84A2-736BA928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C0931-C499-47F0-A6FF-A14A3B1E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C42-B3A8-4FE2-B3D9-C48C812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BC8D4-3C6A-45DB-9944-178087A4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5FCCF-D9AD-453C-BF05-CC0E91E0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25AA-835E-45D0-AB51-83916162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59B5-6458-4587-ACAD-17207134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89D7-4D16-4BA6-BD22-2C0085E4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331F2-3F5D-4459-9B27-88378AEB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EF49A-A8EE-401B-8F6E-390D09B4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F710-A7D2-4C84-BDCE-E5B454EC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572A-9252-461F-8987-80614CC95D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A859-AC89-4C9E-8472-0A54D8E7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121C-10F2-42F0-BBA6-74570792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CDB-CD3B-43EC-98F6-7E3D5F631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794D-9D09-4580-9D5D-E4750BF3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6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Como </a:t>
            </a:r>
            <a:r>
              <a:rPr lang="en-US" dirty="0" err="1"/>
              <a:t>deletar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e </a:t>
            </a:r>
            <a:r>
              <a:rPr lang="en-US" dirty="0" err="1"/>
              <a:t>Coluna</a:t>
            </a:r>
            <a:r>
              <a:rPr lang="en-US" dirty="0"/>
              <a:t> e </a:t>
            </a:r>
            <a:r>
              <a:rPr lang="en-US" dirty="0" err="1"/>
              <a:t>deixar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 no Power BI Desktop?</a:t>
            </a:r>
          </a:p>
        </p:txBody>
      </p:sp>
    </p:spTree>
    <p:extLst>
      <p:ext uri="{BB962C8B-B14F-4D97-AF65-F5344CB8AC3E}">
        <p14:creationId xmlns:p14="http://schemas.microsoft.com/office/powerpoint/2010/main" val="181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31A74-637C-4502-A04D-9C90CBEBCBAE}"/>
              </a:ext>
            </a:extLst>
          </p:cNvPr>
          <p:cNvSpPr txBox="1"/>
          <p:nvPr/>
        </p:nvSpPr>
        <p:spPr>
          <a:xfrm>
            <a:off x="864705" y="724800"/>
            <a:ext cx="10664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Após</a:t>
            </a:r>
            <a:r>
              <a:rPr lang="en-US" sz="2800" dirty="0"/>
              <a:t> </a:t>
            </a:r>
            <a:r>
              <a:rPr lang="en-US" sz="2800" dirty="0" err="1"/>
              <a:t>selecionar</a:t>
            </a:r>
            <a:r>
              <a:rPr lang="en-US" sz="2800" dirty="0"/>
              <a:t> a </a:t>
            </a:r>
            <a:r>
              <a:rPr lang="en-US" sz="2800" dirty="0" err="1"/>
              <a:t>coluna</a:t>
            </a:r>
            <a:r>
              <a:rPr lang="en-US" sz="2800" dirty="0"/>
              <a:t> que </a:t>
            </a:r>
            <a:r>
              <a:rPr lang="en-US" sz="2800" dirty="0" err="1"/>
              <a:t>quer</a:t>
            </a:r>
            <a:r>
              <a:rPr lang="en-US" sz="2800" dirty="0"/>
              <a:t> </a:t>
            </a:r>
            <a:r>
              <a:rPr lang="en-US" sz="2800" dirty="0" err="1"/>
              <a:t>deletar</a:t>
            </a:r>
            <a:r>
              <a:rPr lang="en-US" sz="2800" dirty="0"/>
              <a:t>, basta </a:t>
            </a:r>
            <a:r>
              <a:rPr lang="en-US" sz="2800" dirty="0" err="1"/>
              <a:t>clicar</a:t>
            </a:r>
            <a:r>
              <a:rPr lang="en-US" sz="2800" dirty="0"/>
              <a:t> no </a:t>
            </a:r>
            <a:r>
              <a:rPr lang="en-US" sz="2800" dirty="0" err="1"/>
              <a:t>botão</a:t>
            </a:r>
            <a:r>
              <a:rPr lang="en-US" sz="2800" dirty="0"/>
              <a:t> “</a:t>
            </a:r>
            <a:r>
              <a:rPr lang="en-US" sz="2800" b="1" dirty="0" err="1"/>
              <a:t>Gerenciar</a:t>
            </a:r>
            <a:r>
              <a:rPr lang="en-US" sz="2800" b="1" dirty="0"/>
              <a:t> </a:t>
            </a:r>
            <a:r>
              <a:rPr lang="en-US" sz="2800" b="1" dirty="0" err="1"/>
              <a:t>colunas</a:t>
            </a:r>
            <a:r>
              <a:rPr lang="en-US" sz="2800" dirty="0"/>
              <a:t>” e </a:t>
            </a:r>
            <a:r>
              <a:rPr lang="en-US" sz="2800" dirty="0" err="1"/>
              <a:t>sem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 </a:t>
            </a:r>
            <a:r>
              <a:rPr lang="en-US" sz="2800" dirty="0" err="1"/>
              <a:t>clicar</a:t>
            </a:r>
            <a:r>
              <a:rPr lang="en-US" sz="2800" dirty="0"/>
              <a:t> no </a:t>
            </a:r>
            <a:r>
              <a:rPr lang="en-US" sz="2800" dirty="0" err="1"/>
              <a:t>botão</a:t>
            </a:r>
            <a:r>
              <a:rPr lang="en-US" sz="2800" dirty="0"/>
              <a:t> “</a:t>
            </a:r>
            <a:r>
              <a:rPr lang="en-US" sz="2800" b="1" dirty="0"/>
              <a:t>Remover </a:t>
            </a:r>
            <a:r>
              <a:rPr lang="en-US" sz="2800" b="1" dirty="0" err="1"/>
              <a:t>Colunas</a:t>
            </a:r>
            <a:r>
              <a:rPr lang="en-US" sz="2800" dirty="0"/>
              <a:t>” e </a:t>
            </a:r>
            <a:r>
              <a:rPr lang="en-US" sz="2800" dirty="0" err="1"/>
              <a:t>depois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“</a:t>
            </a:r>
            <a:r>
              <a:rPr lang="en-US" sz="2800" b="1" dirty="0"/>
              <a:t>Remover </a:t>
            </a:r>
            <a:r>
              <a:rPr lang="en-US" sz="2800" b="1" dirty="0" err="1"/>
              <a:t>Colunas</a:t>
            </a:r>
            <a:r>
              <a:rPr lang="en-US" sz="2800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92A305-7A86-49A8-A8F9-01D2BEE7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2" y="2611824"/>
            <a:ext cx="9968536" cy="3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6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A6605-2F9B-4BE0-AC9D-95663A3E2F80}"/>
              </a:ext>
            </a:extLst>
          </p:cNvPr>
          <p:cNvSpPr txBox="1"/>
          <p:nvPr/>
        </p:nvSpPr>
        <p:spPr>
          <a:xfrm>
            <a:off x="636105" y="128452"/>
            <a:ext cx="1066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Observem</a:t>
            </a:r>
            <a:r>
              <a:rPr lang="en-US" sz="2800" dirty="0"/>
              <a:t> o </a:t>
            </a:r>
            <a:r>
              <a:rPr lang="en-US" sz="2800" dirty="0" err="1"/>
              <a:t>resultado</a:t>
            </a:r>
            <a:r>
              <a:rPr lang="en-US" sz="28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75963F-2098-4997-9785-D189891B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980733"/>
            <a:ext cx="1116485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4B5BE-65E1-4447-AE7D-3031E4B8FA8D}"/>
              </a:ext>
            </a:extLst>
          </p:cNvPr>
          <p:cNvSpPr txBox="1"/>
          <p:nvPr/>
        </p:nvSpPr>
        <p:spPr>
          <a:xfrm>
            <a:off x="586410" y="1231696"/>
            <a:ext cx="1066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Agora clique no </a:t>
            </a:r>
            <a:r>
              <a:rPr lang="en-US" sz="2800" dirty="0" err="1"/>
              <a:t>botão</a:t>
            </a:r>
            <a:r>
              <a:rPr lang="en-US" sz="2800" dirty="0"/>
              <a:t> “</a:t>
            </a:r>
            <a:r>
              <a:rPr lang="en-US" sz="2800" b="1" dirty="0" err="1"/>
              <a:t>Fechar</a:t>
            </a:r>
            <a:r>
              <a:rPr lang="en-US" sz="2800" b="1" dirty="0"/>
              <a:t> e </a:t>
            </a:r>
            <a:r>
              <a:rPr lang="en-US" sz="2800" b="1" dirty="0" err="1"/>
              <a:t>Aplicar</a:t>
            </a:r>
            <a:r>
              <a:rPr lang="en-US" sz="2800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C549C-1FD0-4E9A-851F-20759D69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2382117"/>
            <a:ext cx="3106449" cy="3123612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0A6D7B0-8C00-4C13-B29E-A952712C383B}"/>
              </a:ext>
            </a:extLst>
          </p:cNvPr>
          <p:cNvSpPr/>
          <p:nvPr/>
        </p:nvSpPr>
        <p:spPr>
          <a:xfrm>
            <a:off x="2244437" y="3632196"/>
            <a:ext cx="6137563" cy="6234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DE20B-30A9-44ED-ADF7-902C5A2FC9CE}"/>
              </a:ext>
            </a:extLst>
          </p:cNvPr>
          <p:cNvSpPr txBox="1"/>
          <p:nvPr/>
        </p:nvSpPr>
        <p:spPr>
          <a:xfrm>
            <a:off x="1013792" y="317296"/>
            <a:ext cx="1066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Observem</a:t>
            </a:r>
            <a:r>
              <a:rPr lang="en-US" sz="2800" dirty="0"/>
              <a:t> </a:t>
            </a:r>
            <a:r>
              <a:rPr lang="en-US" sz="2800" dirty="0" err="1"/>
              <a:t>quem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“</a:t>
            </a:r>
            <a:r>
              <a:rPr lang="en-US" sz="2800" b="1" dirty="0"/>
              <a:t>Campos</a:t>
            </a:r>
            <a:r>
              <a:rPr lang="en-US" sz="2800" dirty="0"/>
              <a:t>”, o </a:t>
            </a:r>
            <a:r>
              <a:rPr lang="en-US" sz="2800" dirty="0" err="1"/>
              <a:t>nome</a:t>
            </a:r>
            <a:r>
              <a:rPr lang="en-US" sz="2800" dirty="0"/>
              <a:t> das </a:t>
            </a:r>
            <a:r>
              <a:rPr lang="en-US" sz="2800" dirty="0" err="1"/>
              <a:t>colunas</a:t>
            </a:r>
            <a:r>
              <a:rPr lang="en-US" sz="2800" dirty="0"/>
              <a:t> </a:t>
            </a:r>
            <a:r>
              <a:rPr lang="en-US" sz="2800" dirty="0" err="1"/>
              <a:t>mudou</a:t>
            </a:r>
            <a:r>
              <a:rPr lang="en-US" sz="2800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092BB-E814-434A-B811-958D8BCE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808893"/>
            <a:ext cx="11914909" cy="6049107"/>
          </a:xfrm>
          <a:prstGeom prst="rect">
            <a:avLst/>
          </a:prstGeom>
        </p:spPr>
      </p:pic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AA65A734-837E-4202-8104-3C84E5918A3C}"/>
              </a:ext>
            </a:extLst>
          </p:cNvPr>
          <p:cNvSpPr/>
          <p:nvPr/>
        </p:nvSpPr>
        <p:spPr>
          <a:xfrm>
            <a:off x="10750224" y="429491"/>
            <a:ext cx="553278" cy="1537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8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63265-32B2-4B4F-A05E-3D79FB607A92}"/>
              </a:ext>
            </a:extLst>
          </p:cNvPr>
          <p:cNvSpPr txBox="1"/>
          <p:nvPr/>
        </p:nvSpPr>
        <p:spPr>
          <a:xfrm>
            <a:off x="1013792" y="317296"/>
            <a:ext cx="10664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Agora </a:t>
            </a:r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inserir</a:t>
            </a:r>
            <a:r>
              <a:rPr lang="en-US" sz="2800" dirty="0"/>
              <a:t> o </a:t>
            </a:r>
            <a:r>
              <a:rPr lang="en-US" sz="2800" dirty="0" err="1"/>
              <a:t>nosso</a:t>
            </a:r>
            <a:r>
              <a:rPr lang="en-US" sz="2800" dirty="0"/>
              <a:t> </a:t>
            </a:r>
            <a:r>
              <a:rPr lang="en-US" sz="2800" dirty="0" err="1"/>
              <a:t>gráfico</a:t>
            </a:r>
            <a:r>
              <a:rPr lang="en-US" sz="2800" dirty="0"/>
              <a:t> </a:t>
            </a:r>
            <a:r>
              <a:rPr lang="en-US" sz="2800" dirty="0" err="1"/>
              <a:t>clicando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qualquer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gráfico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E96C6-4A21-4689-B7B6-005E48889F31}"/>
              </a:ext>
            </a:extLst>
          </p:cNvPr>
          <p:cNvSpPr txBox="1"/>
          <p:nvPr/>
        </p:nvSpPr>
        <p:spPr>
          <a:xfrm>
            <a:off x="1848675" y="1515487"/>
            <a:ext cx="265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/>
                </a:solidFill>
              </a:rPr>
              <a:t>Tela</a:t>
            </a:r>
            <a:r>
              <a:rPr lang="en-US" sz="3200" b="1" dirty="0">
                <a:solidFill>
                  <a:schemeClr val="accent1"/>
                </a:solidFill>
              </a:rPr>
              <a:t>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28CB7-7D76-4A7A-B80D-AED6248F145F}"/>
              </a:ext>
            </a:extLst>
          </p:cNvPr>
          <p:cNvSpPr txBox="1"/>
          <p:nvPr/>
        </p:nvSpPr>
        <p:spPr>
          <a:xfrm>
            <a:off x="7689576" y="1393445"/>
            <a:ext cx="265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/>
                </a:solidFill>
              </a:rPr>
              <a:t>Tela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0C27E2-265C-4C21-90F6-070DF608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3" y="2100262"/>
            <a:ext cx="3738317" cy="36946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3BF107-255B-4098-A5CF-EDD7CCD7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28" y="1978220"/>
            <a:ext cx="4158909" cy="44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A9B29B-C7F9-49F7-B7EC-1C9DAED9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9" y="1166170"/>
            <a:ext cx="4410781" cy="5062374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2BAF9B9-3554-433E-9DE9-EA8B796F68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7831" y="2008908"/>
            <a:ext cx="1905297" cy="13914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3E97F8-7C9B-4C5E-9C67-3A85C88653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7689" y="2590799"/>
            <a:ext cx="2534172" cy="23856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B356CB-81CB-4BF8-B68C-CCF1B0DF03C0}"/>
              </a:ext>
            </a:extLst>
          </p:cNvPr>
          <p:cNvSpPr txBox="1"/>
          <p:nvPr/>
        </p:nvSpPr>
        <p:spPr>
          <a:xfrm>
            <a:off x="6796917" y="1212575"/>
            <a:ext cx="503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o </a:t>
            </a:r>
            <a:r>
              <a:rPr lang="en-US" sz="2800" dirty="0" err="1"/>
              <a:t>nosso</a:t>
            </a:r>
            <a:r>
              <a:rPr lang="en-US" sz="2800" dirty="0"/>
              <a:t> </a:t>
            </a:r>
            <a:r>
              <a:rPr lang="en-US" sz="2800" dirty="0" err="1"/>
              <a:t>gráfico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pronto!</a:t>
            </a:r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A3878BA-C553-4408-9CEE-675264082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9" y="1888651"/>
            <a:ext cx="571579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0BA74-D4EF-48CA-9510-B4D2927D41EC}"/>
              </a:ext>
            </a:extLst>
          </p:cNvPr>
          <p:cNvSpPr txBox="1"/>
          <p:nvPr/>
        </p:nvSpPr>
        <p:spPr>
          <a:xfrm>
            <a:off x="2057400" y="218661"/>
            <a:ext cx="8926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Estamos com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mesmos</a:t>
            </a:r>
            <a:r>
              <a:rPr lang="en-US" sz="2800" dirty="0"/>
              <a:t> dados </a:t>
            </a:r>
            <a:r>
              <a:rPr lang="en-US" sz="2800" dirty="0" err="1"/>
              <a:t>exportados</a:t>
            </a:r>
            <a:r>
              <a:rPr lang="en-US" sz="2800" dirty="0"/>
              <a:t> do Google Drive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708E8-187E-4B08-89CE-AE143EBE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16"/>
            <a:ext cx="12192000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3D91-DD48-40C6-BFC6-F37CC5AAF013}"/>
              </a:ext>
            </a:extLst>
          </p:cNvPr>
          <p:cNvSpPr txBox="1">
            <a:spLocks/>
          </p:cNvSpPr>
          <p:nvPr/>
        </p:nvSpPr>
        <p:spPr>
          <a:xfrm>
            <a:off x="1315278" y="506137"/>
            <a:ext cx="9144000" cy="23876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Para </a:t>
            </a:r>
            <a:r>
              <a:rPr lang="en-US" sz="4800" dirty="0" err="1"/>
              <a:t>começarmos</a:t>
            </a:r>
            <a:r>
              <a:rPr lang="en-US" sz="4800" dirty="0"/>
              <a:t> a </a:t>
            </a:r>
            <a:r>
              <a:rPr lang="en-US" sz="4800" dirty="0" err="1"/>
              <a:t>tratar</a:t>
            </a:r>
            <a:r>
              <a:rPr lang="en-US" sz="4800" dirty="0"/>
              <a:t> a </a:t>
            </a:r>
            <a:r>
              <a:rPr lang="en-US" sz="4800" dirty="0" err="1"/>
              <a:t>tabela</a:t>
            </a:r>
            <a:r>
              <a:rPr lang="en-US" sz="4800" dirty="0"/>
              <a:t>, </a:t>
            </a:r>
            <a:r>
              <a:rPr lang="en-US" sz="4800" dirty="0" err="1"/>
              <a:t>primeiro</a:t>
            </a:r>
            <a:r>
              <a:rPr lang="en-US" sz="4800" dirty="0"/>
              <a:t> </a:t>
            </a:r>
            <a:r>
              <a:rPr lang="en-US" sz="4800" dirty="0" err="1"/>
              <a:t>vamos</a:t>
            </a:r>
            <a:r>
              <a:rPr lang="en-US" sz="4800" dirty="0"/>
              <a:t> </a:t>
            </a:r>
            <a:r>
              <a:rPr lang="en-US" sz="4800" dirty="0" err="1"/>
              <a:t>clicar</a:t>
            </a:r>
            <a:r>
              <a:rPr lang="en-US" sz="4800" dirty="0"/>
              <a:t> no </a:t>
            </a:r>
            <a:r>
              <a:rPr lang="en-US" sz="4800" dirty="0" err="1"/>
              <a:t>botão</a:t>
            </a:r>
            <a:r>
              <a:rPr lang="en-US" sz="4800" dirty="0"/>
              <a:t> “</a:t>
            </a:r>
            <a:r>
              <a:rPr lang="en-US" sz="4800" b="1" dirty="0" err="1"/>
              <a:t>Editar</a:t>
            </a:r>
            <a:r>
              <a:rPr lang="en-US" sz="4800" b="1" dirty="0"/>
              <a:t> </a:t>
            </a:r>
            <a:r>
              <a:rPr lang="en-US" sz="4800" b="1" dirty="0" err="1"/>
              <a:t>Consultas</a:t>
            </a:r>
            <a:r>
              <a:rPr lang="en-US" sz="4800" dirty="0"/>
              <a:t>” </a:t>
            </a:r>
            <a:r>
              <a:rPr lang="en-US" sz="4800" dirty="0" err="1"/>
              <a:t>ou</a:t>
            </a:r>
            <a:r>
              <a:rPr lang="en-US" sz="4800" dirty="0"/>
              <a:t> “</a:t>
            </a:r>
            <a:r>
              <a:rPr lang="en-US" sz="4800" b="1" dirty="0" err="1"/>
              <a:t>Transformar</a:t>
            </a:r>
            <a:r>
              <a:rPr lang="en-US" sz="4800" b="1" dirty="0"/>
              <a:t> dados</a:t>
            </a:r>
            <a:r>
              <a:rPr lang="en-US" sz="4800" dirty="0"/>
              <a:t>” </a:t>
            </a:r>
            <a:r>
              <a:rPr lang="en-US" sz="4800" dirty="0" err="1"/>
              <a:t>depende</a:t>
            </a:r>
            <a:r>
              <a:rPr lang="en-US" sz="4800" dirty="0"/>
              <a:t> da </a:t>
            </a:r>
            <a:r>
              <a:rPr lang="en-US" sz="4800" dirty="0" err="1"/>
              <a:t>versão</a:t>
            </a:r>
            <a:r>
              <a:rPr lang="en-US" sz="4800" dirty="0"/>
              <a:t> que </a:t>
            </a:r>
            <a:r>
              <a:rPr lang="en-US" sz="4800" dirty="0" err="1"/>
              <a:t>você</a:t>
            </a:r>
            <a:r>
              <a:rPr lang="en-US" sz="4800" dirty="0"/>
              <a:t> </a:t>
            </a:r>
            <a:r>
              <a:rPr lang="en-US" sz="4800" dirty="0" err="1"/>
              <a:t>está</a:t>
            </a:r>
            <a:r>
              <a:rPr lang="en-US" sz="4800" dirty="0"/>
              <a:t> </a:t>
            </a:r>
            <a:r>
              <a:rPr lang="en-US" sz="4800" dirty="0" err="1"/>
              <a:t>usando</a:t>
            </a:r>
            <a:r>
              <a:rPr lang="en-US" sz="4800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1D422A-6AAD-41CB-932E-8F38F68C4D2F}"/>
              </a:ext>
            </a:extLst>
          </p:cNvPr>
          <p:cNvSpPr txBox="1">
            <a:spLocks/>
          </p:cNvSpPr>
          <p:nvPr/>
        </p:nvSpPr>
        <p:spPr>
          <a:xfrm>
            <a:off x="957470" y="4972844"/>
            <a:ext cx="10094844" cy="83564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Para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Power Query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851710-0F56-43DC-9A78-355CAD32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47" y="2893737"/>
            <a:ext cx="1747890" cy="17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9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BC73C4-48B7-42B2-AD1F-08E73B4C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" y="532189"/>
            <a:ext cx="11542269" cy="50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C7F1BF0-5892-408F-896D-C85825A1FFB5}"/>
              </a:ext>
            </a:extLst>
          </p:cNvPr>
          <p:cNvSpPr txBox="1"/>
          <p:nvPr/>
        </p:nvSpPr>
        <p:spPr>
          <a:xfrm>
            <a:off x="1073425" y="546652"/>
            <a:ext cx="1035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Precisamos</a:t>
            </a:r>
            <a:r>
              <a:rPr lang="en-US" sz="3200" dirty="0"/>
              <a:t> </a:t>
            </a:r>
            <a:r>
              <a:rPr lang="en-US" sz="3200" dirty="0" err="1"/>
              <a:t>primeiro</a:t>
            </a:r>
            <a:r>
              <a:rPr lang="en-US" sz="3200" dirty="0"/>
              <a:t> </a:t>
            </a:r>
            <a:r>
              <a:rPr lang="en-US" sz="3200" dirty="0" err="1"/>
              <a:t>deletar</a:t>
            </a:r>
            <a:r>
              <a:rPr lang="en-US" sz="3200" dirty="0"/>
              <a:t> a </a:t>
            </a:r>
            <a:r>
              <a:rPr lang="en-US" sz="3200" dirty="0" err="1"/>
              <a:t>linhas</a:t>
            </a:r>
            <a:r>
              <a:rPr lang="en-US" sz="3200" dirty="0"/>
              <a:t> que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branco</a:t>
            </a:r>
            <a:r>
              <a:rPr lang="en-US" sz="3200" dirty="0"/>
              <a:t>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E2AC2E-8862-426C-9356-590C29A5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5" y="2879083"/>
            <a:ext cx="3829050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DBBC0-744E-46DB-AA54-BCE5E6CBB502}"/>
              </a:ext>
            </a:extLst>
          </p:cNvPr>
          <p:cNvSpPr txBox="1"/>
          <p:nvPr/>
        </p:nvSpPr>
        <p:spPr>
          <a:xfrm>
            <a:off x="1571586" y="1560602"/>
            <a:ext cx="265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/>
                </a:solidFill>
              </a:rPr>
              <a:t>Passo</a:t>
            </a:r>
            <a:r>
              <a:rPr lang="en-US" sz="3200" b="1" dirty="0">
                <a:solidFill>
                  <a:schemeClr val="accent1"/>
                </a:solidFill>
              </a:rPr>
              <a:t>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14BCD-F2AA-45F7-8BDB-DACEC1DD9425}"/>
              </a:ext>
            </a:extLst>
          </p:cNvPr>
          <p:cNvSpPr txBox="1"/>
          <p:nvPr/>
        </p:nvSpPr>
        <p:spPr>
          <a:xfrm>
            <a:off x="856385" y="218906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Clique no número 1 para selecionar a primeira linha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009701-DB0E-42D0-8B5D-879AB72B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53" y="3072848"/>
            <a:ext cx="3724275" cy="32385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B840ACF6-7D04-421D-8765-F01330103CB1}"/>
              </a:ext>
            </a:extLst>
          </p:cNvPr>
          <p:cNvSpPr txBox="1"/>
          <p:nvPr/>
        </p:nvSpPr>
        <p:spPr>
          <a:xfrm>
            <a:off x="7506567" y="1604290"/>
            <a:ext cx="265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/>
                </a:solidFill>
              </a:rPr>
              <a:t>Passo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30C39D-646F-4BC5-A4B3-F86317D3B69E}"/>
              </a:ext>
            </a:extLst>
          </p:cNvPr>
          <p:cNvSpPr txBox="1"/>
          <p:nvPr/>
        </p:nvSpPr>
        <p:spPr>
          <a:xfrm>
            <a:off x="6672282" y="2200263"/>
            <a:ext cx="427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Clique no botão “</a:t>
            </a:r>
            <a:r>
              <a:rPr lang="pt-BR" b="1" dirty="0"/>
              <a:t>Reduzir Linhas</a:t>
            </a:r>
            <a:r>
              <a:rPr lang="pt-BR" dirty="0"/>
              <a:t>” em seguida clique em “</a:t>
            </a:r>
            <a:r>
              <a:rPr lang="pt-BR" b="1" dirty="0"/>
              <a:t>Remover Linhas</a:t>
            </a:r>
            <a:r>
              <a:rPr lang="pt-BR" dirty="0"/>
              <a:t>” e depois em “</a:t>
            </a:r>
            <a:r>
              <a:rPr lang="pt-BR" b="1" dirty="0"/>
              <a:t>Remover Linhas em Branco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153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C36786-DF08-461D-9C52-56D65DA6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" y="1405288"/>
            <a:ext cx="11098174" cy="490606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F0345330-CD80-4DA6-AE66-DF7488E3B8E7}"/>
              </a:ext>
            </a:extLst>
          </p:cNvPr>
          <p:cNvSpPr txBox="1"/>
          <p:nvPr/>
        </p:nvSpPr>
        <p:spPr>
          <a:xfrm>
            <a:off x="1073425" y="546652"/>
            <a:ext cx="1035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Observem</a:t>
            </a:r>
            <a:r>
              <a:rPr lang="en-US" sz="3200" dirty="0"/>
              <a:t> o </a:t>
            </a:r>
            <a:r>
              <a:rPr lang="en-US" sz="3200" dirty="0" err="1"/>
              <a:t>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D42C8-9215-40D6-A369-AD8EFE33D3C7}"/>
              </a:ext>
            </a:extLst>
          </p:cNvPr>
          <p:cNvSpPr txBox="1"/>
          <p:nvPr/>
        </p:nvSpPr>
        <p:spPr>
          <a:xfrm>
            <a:off x="1073425" y="546652"/>
            <a:ext cx="1035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Agora, </a:t>
            </a:r>
            <a:r>
              <a:rPr lang="en-US" sz="3200" dirty="0" err="1"/>
              <a:t>precisamos</a:t>
            </a:r>
            <a:r>
              <a:rPr lang="en-US" sz="3200" dirty="0"/>
              <a:t> </a:t>
            </a:r>
            <a:r>
              <a:rPr lang="en-US" sz="3200" dirty="0" err="1"/>
              <a:t>deixar</a:t>
            </a:r>
            <a:r>
              <a:rPr lang="en-US" sz="3200" dirty="0"/>
              <a:t> a </a:t>
            </a:r>
            <a:r>
              <a:rPr lang="en-US" sz="3200" dirty="0" err="1"/>
              <a:t>primeira</a:t>
            </a:r>
            <a:r>
              <a:rPr lang="en-US" sz="3200" dirty="0"/>
              <a:t> </a:t>
            </a:r>
            <a:r>
              <a:rPr lang="en-US" sz="3200" dirty="0" err="1"/>
              <a:t>linha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Título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16423-1045-4B52-88B4-6D892AFCCD4C}"/>
              </a:ext>
            </a:extLst>
          </p:cNvPr>
          <p:cNvSpPr txBox="1"/>
          <p:nvPr/>
        </p:nvSpPr>
        <p:spPr>
          <a:xfrm>
            <a:off x="1073425" y="1560602"/>
            <a:ext cx="486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</a:rPr>
              <a:t>Passo</a:t>
            </a:r>
            <a:r>
              <a:rPr lang="en-US" sz="2000" b="1" dirty="0">
                <a:solidFill>
                  <a:schemeClr val="accent1"/>
                </a:solidFill>
              </a:rPr>
              <a:t> 1 – Clique com o </a:t>
            </a:r>
            <a:r>
              <a:rPr lang="en-US" sz="2000" b="1" dirty="0" err="1">
                <a:solidFill>
                  <a:schemeClr val="accent1"/>
                </a:solidFill>
              </a:rPr>
              <a:t>botão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direito</a:t>
            </a:r>
            <a:r>
              <a:rPr lang="en-US" sz="2000" b="1" dirty="0">
                <a:solidFill>
                  <a:schemeClr val="accent1"/>
                </a:solidFill>
              </a:rPr>
              <a:t> do mouse no </a:t>
            </a:r>
            <a:r>
              <a:rPr lang="en-US" sz="2000" b="1" dirty="0" err="1">
                <a:solidFill>
                  <a:schemeClr val="accent1"/>
                </a:solidFill>
              </a:rPr>
              <a:t>ícone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apontado</a:t>
            </a:r>
            <a:r>
              <a:rPr lang="en-US" sz="2000" b="1" dirty="0">
                <a:solidFill>
                  <a:schemeClr val="accent1"/>
                </a:solidFill>
              </a:rPr>
              <a:t> pela seta 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5B9D4-6BDC-4725-8829-692327A0667C}"/>
              </a:ext>
            </a:extLst>
          </p:cNvPr>
          <p:cNvSpPr txBox="1"/>
          <p:nvPr/>
        </p:nvSpPr>
        <p:spPr>
          <a:xfrm>
            <a:off x="6096000" y="1560602"/>
            <a:ext cx="505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</a:rPr>
              <a:t>Passo</a:t>
            </a:r>
            <a:r>
              <a:rPr lang="en-US" sz="2000" b="1" dirty="0">
                <a:solidFill>
                  <a:schemeClr val="accent1"/>
                </a:solidFill>
              </a:rPr>
              <a:t> 2 – Clique </a:t>
            </a:r>
            <a:r>
              <a:rPr lang="en-US" sz="2000" b="1" dirty="0" err="1">
                <a:solidFill>
                  <a:schemeClr val="accent1"/>
                </a:solidFill>
              </a:rPr>
              <a:t>na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opção</a:t>
            </a:r>
            <a:r>
              <a:rPr lang="en-US" sz="2000" b="1" dirty="0">
                <a:solidFill>
                  <a:schemeClr val="accent1"/>
                </a:solidFill>
              </a:rPr>
              <a:t> “</a:t>
            </a:r>
            <a:r>
              <a:rPr lang="en-US" sz="2000" b="1" dirty="0"/>
              <a:t>Usar a </a:t>
            </a: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Linha</a:t>
            </a:r>
            <a:r>
              <a:rPr lang="en-US" sz="2000" b="1" dirty="0"/>
              <a:t> </a:t>
            </a:r>
            <a:r>
              <a:rPr lang="en-US" sz="2000" b="1" dirty="0" err="1"/>
              <a:t>como</a:t>
            </a:r>
            <a:r>
              <a:rPr lang="en-US" sz="2000" b="1" dirty="0"/>
              <a:t> </a:t>
            </a:r>
            <a:r>
              <a:rPr lang="en-US" sz="2000" b="1" dirty="0" err="1"/>
              <a:t>Cabeçalho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08DD08-FC62-4D23-9590-2394F460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16" y="2335123"/>
            <a:ext cx="3790950" cy="29622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33D79B-6D6B-4C5C-9F90-E5679704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12" y="2335123"/>
            <a:ext cx="5057775" cy="3800475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FEF0BEA4-E250-49D8-AFB7-2239A4590907}"/>
              </a:ext>
            </a:extLst>
          </p:cNvPr>
          <p:cNvSpPr/>
          <p:nvPr/>
        </p:nvSpPr>
        <p:spPr>
          <a:xfrm>
            <a:off x="443345" y="3713018"/>
            <a:ext cx="275705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6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5356D-A664-4DA4-8075-0732D10658F6}"/>
              </a:ext>
            </a:extLst>
          </p:cNvPr>
          <p:cNvSpPr txBox="1"/>
          <p:nvPr/>
        </p:nvSpPr>
        <p:spPr>
          <a:xfrm>
            <a:off x="917712" y="166254"/>
            <a:ext cx="1035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Observem</a:t>
            </a:r>
            <a:r>
              <a:rPr lang="en-US" sz="3200" dirty="0"/>
              <a:t> o </a:t>
            </a:r>
            <a:r>
              <a:rPr lang="en-US" sz="3200" dirty="0" err="1"/>
              <a:t>resultado</a:t>
            </a:r>
            <a:r>
              <a:rPr lang="en-US" sz="3200" dirty="0"/>
              <a:t>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13AFC2-4AA3-4A12-857F-2E0FB9227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0" y="966444"/>
            <a:ext cx="1113627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AC3C6-DD0A-436C-8250-784E27353392}"/>
              </a:ext>
            </a:extLst>
          </p:cNvPr>
          <p:cNvSpPr txBox="1"/>
          <p:nvPr/>
        </p:nvSpPr>
        <p:spPr>
          <a:xfrm>
            <a:off x="1480931" y="755374"/>
            <a:ext cx="8947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Agora </a:t>
            </a:r>
            <a:r>
              <a:rPr lang="en-US" sz="3600" dirty="0" err="1"/>
              <a:t>precisamos</a:t>
            </a:r>
            <a:r>
              <a:rPr lang="en-US" sz="3600" dirty="0"/>
              <a:t> </a:t>
            </a:r>
            <a:r>
              <a:rPr lang="en-US" sz="3600" dirty="0" err="1"/>
              <a:t>selecionar</a:t>
            </a:r>
            <a:r>
              <a:rPr lang="en-US" sz="3600" dirty="0"/>
              <a:t> a </a:t>
            </a:r>
            <a:r>
              <a:rPr lang="en-US" sz="3600" dirty="0" err="1"/>
              <a:t>primeira</a:t>
            </a:r>
            <a:r>
              <a:rPr lang="en-US" sz="3600" dirty="0"/>
              <a:t> </a:t>
            </a:r>
            <a:r>
              <a:rPr lang="en-US" sz="3600" dirty="0" err="1"/>
              <a:t>Coluna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197CD-99F2-4715-B57C-148FB2E1BE7D}"/>
              </a:ext>
            </a:extLst>
          </p:cNvPr>
          <p:cNvSpPr txBox="1"/>
          <p:nvPr/>
        </p:nvSpPr>
        <p:spPr>
          <a:xfrm>
            <a:off x="6375802" y="2782669"/>
            <a:ext cx="5421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Clique </a:t>
            </a:r>
            <a:r>
              <a:rPr lang="en-US" sz="4000" dirty="0" err="1"/>
              <a:t>onde</a:t>
            </a:r>
            <a:r>
              <a:rPr lang="en-US" sz="4000" dirty="0"/>
              <a:t> </a:t>
            </a:r>
            <a:r>
              <a:rPr lang="en-US" sz="4000" dirty="0" err="1"/>
              <a:t>está</a:t>
            </a:r>
            <a:r>
              <a:rPr lang="en-US" sz="4000" dirty="0"/>
              <a:t> “123 1”.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83DCFA-A330-44DF-96D8-53E918C6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93" y="1749093"/>
            <a:ext cx="370574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Como deletar Linha e Coluna e deixar a primeira linha como título no Power BI Desktop?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deletar Linhas e Colunas no Power BI Desktop?</dc:title>
  <dc:creator>Clevison Santos</dc:creator>
  <cp:lastModifiedBy>Aluno</cp:lastModifiedBy>
  <cp:revision>16</cp:revision>
  <dcterms:created xsi:type="dcterms:W3CDTF">2021-02-03T20:01:53Z</dcterms:created>
  <dcterms:modified xsi:type="dcterms:W3CDTF">2021-02-05T23:34:20Z</dcterms:modified>
</cp:coreProperties>
</file>