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Tipagem</a:t>
            </a:r>
            <a:r>
              <a:rPr lang="en-US" sz="8000" dirty="0"/>
              <a:t>/Tipo de Dados</a:t>
            </a:r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E17E8-2800-4B83-B11A-9AD5AF320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33" y="1845240"/>
            <a:ext cx="7912507" cy="48770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35BC5C-6E82-4677-9A99-340E0CA9FE7D}"/>
              </a:ext>
            </a:extLst>
          </p:cNvPr>
          <p:cNvSpPr/>
          <p:nvPr/>
        </p:nvSpPr>
        <p:spPr>
          <a:xfrm>
            <a:off x="1148422" y="56653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 pronto! </a:t>
            </a:r>
            <a:r>
              <a:rPr lang="en-US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Convertemos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 </a:t>
            </a:r>
            <a:r>
              <a:rPr lang="en-US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coluna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valor de “</a:t>
            </a:r>
            <a:r>
              <a:rPr lang="en-US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Número</a:t>
            </a:r>
            <a:r>
              <a:rPr lang="en-US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Decimal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para “</a:t>
            </a:r>
            <a:r>
              <a:rPr lang="en-US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Número</a:t>
            </a:r>
            <a:r>
              <a:rPr lang="en-US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Inteiro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pt-BR" sz="32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0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302CAB-9D62-464D-B202-30D9ADC2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68" y="1644521"/>
            <a:ext cx="8043863" cy="52134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2F7B38-B655-47C8-8BCF-54208007DA24}"/>
              </a:ext>
            </a:extLst>
          </p:cNvPr>
          <p:cNvSpPr/>
          <p:nvPr/>
        </p:nvSpPr>
        <p:spPr>
          <a:xfrm>
            <a:off x="1148422" y="56653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Podemos </a:t>
            </a:r>
            <a:r>
              <a:rPr lang="en-US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também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“</a:t>
            </a:r>
            <a:r>
              <a:rPr lang="en-US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Transformar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</a:t>
            </a:r>
            <a:r>
              <a:rPr lang="en-US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esses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dados </a:t>
            </a:r>
            <a:r>
              <a:rPr lang="en-US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conforme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exemplo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abaixo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pt-BR" sz="32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E1721F-DF6B-490B-9A92-CF9205413202}"/>
              </a:ext>
            </a:extLst>
          </p:cNvPr>
          <p:cNvSpPr/>
          <p:nvPr/>
        </p:nvSpPr>
        <p:spPr>
          <a:xfrm>
            <a:off x="1152938" y="2056826"/>
            <a:ext cx="101478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Quando carregamos dados no Power BI Desktop, ele sempre tenta converter esses dados da melhor maneira possível para que suporte cálculos e a visualização de dados com maior eficiência.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137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Tipos_de_Dados.xlsx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FEF25-A512-4CB3-B6BA-EAFB3973B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751"/>
            <a:ext cx="12186276" cy="58232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19212" y="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Após carregar os dados, a tela de Relatório deverá ficar assim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44357-A8BA-4212-868A-302BA2B9C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33" y="3056838"/>
            <a:ext cx="1769732" cy="21929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vamos para tela do Power Query Editor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1F7FB-77E6-4056-B2FC-1C7594003866}"/>
              </a:ext>
            </a:extLst>
          </p:cNvPr>
          <p:cNvSpPr/>
          <p:nvPr/>
        </p:nvSpPr>
        <p:spPr>
          <a:xfrm>
            <a:off x="899943" y="1851567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 irmos, basta clicar no botão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Editar Consultas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835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FA2A5-B30F-46EF-BF8A-41B8EFDF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" y="1579109"/>
            <a:ext cx="12160875" cy="42166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B851C-134E-4198-B134-536E93A335D1}"/>
              </a:ext>
            </a:extLst>
          </p:cNvPr>
          <p:cNvSpPr/>
          <p:nvPr/>
        </p:nvSpPr>
        <p:spPr>
          <a:xfrm>
            <a:off x="850247" y="477499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tela ficará assim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977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vamos ver como funcionam os tipos de Dados, para mudarmos um tipo de Dado, basta clicar com o botão direito do mouse em cima da coluna e na sequencia, escolher qual o tipo quer aplicar na coluna.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810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534493-8882-4BC9-9891-399F5EC7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64" y="1693958"/>
            <a:ext cx="7858953" cy="5013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2C0AF-CAA2-4E6D-A81E-452C82FFFD8D}"/>
              </a:ext>
            </a:extLst>
          </p:cNvPr>
          <p:cNvSpPr txBox="1"/>
          <p:nvPr/>
        </p:nvSpPr>
        <p:spPr>
          <a:xfrm>
            <a:off x="1212574" y="447261"/>
            <a:ext cx="694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Clique com 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direito</a:t>
            </a:r>
            <a:r>
              <a:rPr lang="en-US" dirty="0"/>
              <a:t> do mouse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da </a:t>
            </a:r>
            <a:r>
              <a:rPr lang="en-US" dirty="0" err="1"/>
              <a:t>coluna</a:t>
            </a:r>
            <a:r>
              <a:rPr lang="en-US" dirty="0"/>
              <a:t> de “</a:t>
            </a:r>
            <a:r>
              <a:rPr lang="en-US" b="1" dirty="0"/>
              <a:t>Valor</a:t>
            </a:r>
            <a:r>
              <a:rPr lang="en-US" dirty="0"/>
              <a:t>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CEF49-08B2-43A2-B26A-A68FEE00584B}"/>
              </a:ext>
            </a:extLst>
          </p:cNvPr>
          <p:cNvSpPr txBox="1"/>
          <p:nvPr/>
        </p:nvSpPr>
        <p:spPr>
          <a:xfrm>
            <a:off x="1212574" y="862826"/>
            <a:ext cx="462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– </a:t>
            </a:r>
            <a:r>
              <a:rPr lang="en-US" dirty="0" err="1"/>
              <a:t>Arraste</a:t>
            </a:r>
            <a:r>
              <a:rPr lang="en-US" dirty="0"/>
              <a:t> o mouse </a:t>
            </a:r>
            <a:r>
              <a:rPr lang="en-US" dirty="0" err="1"/>
              <a:t>até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 err="1"/>
              <a:t>Alterar</a:t>
            </a:r>
            <a:r>
              <a:rPr lang="en-US" b="1" dirty="0"/>
              <a:t> Tipo</a:t>
            </a:r>
            <a:r>
              <a:rPr lang="en-US" dirty="0"/>
              <a:t>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BE120-5A89-4493-95E4-0654C7C5BCF1}"/>
              </a:ext>
            </a:extLst>
          </p:cNvPr>
          <p:cNvSpPr txBox="1"/>
          <p:nvPr/>
        </p:nvSpPr>
        <p:spPr>
          <a:xfrm>
            <a:off x="1212574" y="1278392"/>
            <a:ext cx="376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– 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 err="1"/>
              <a:t>Número</a:t>
            </a:r>
            <a:r>
              <a:rPr lang="en-US" b="1" dirty="0"/>
              <a:t> </a:t>
            </a:r>
            <a:r>
              <a:rPr lang="en-US" b="1" dirty="0" err="1"/>
              <a:t>Inteiro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248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E8433-E41B-469B-8AAA-58AFC0828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72" y="2595211"/>
            <a:ext cx="7197845" cy="32887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50F378-ADC1-433F-BC67-0D05E826A6BE}"/>
              </a:ext>
            </a:extLst>
          </p:cNvPr>
          <p:cNvSpPr/>
          <p:nvPr/>
        </p:nvSpPr>
        <p:spPr>
          <a:xfrm>
            <a:off x="1188178" y="974034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Aparecerá esta tela com 3 opções, clique na </a:t>
            </a:r>
            <a:r>
              <a:rPr lang="pt-BR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</a:t>
            </a:r>
            <a:r>
              <a:rPr lang="en-US" sz="32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ção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de “</a:t>
            </a:r>
            <a:r>
              <a:rPr lang="en-US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Substituir</a:t>
            </a:r>
            <a:r>
              <a:rPr lang="en-US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3200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atual</a:t>
            </a:r>
            <a:r>
              <a:rPr lang="en-US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pt-BR" sz="32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2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222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Tipagem/Tipo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Clevison Santos</cp:lastModifiedBy>
  <cp:revision>14</cp:revision>
  <dcterms:created xsi:type="dcterms:W3CDTF">2021-02-03T23:01:00Z</dcterms:created>
  <dcterms:modified xsi:type="dcterms:W3CDTF">2021-02-04T01:04:27Z</dcterms:modified>
</cp:coreProperties>
</file>