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8" r:id="rId5"/>
    <p:sldId id="267" r:id="rId6"/>
    <p:sldId id="270" r:id="rId7"/>
    <p:sldId id="271" r:id="rId8"/>
    <p:sldId id="272" r:id="rId9"/>
    <p:sldId id="273" r:id="rId10"/>
    <p:sldId id="274" r:id="rId11"/>
    <p:sldId id="275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69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6A2DE-9796-4DDB-972F-EA9F03E410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B155B6-443A-49B1-8DD8-5C2E0D3957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AE2037-9987-4D04-ABF8-F72C7109F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94BF8A-1544-4263-98F6-0FB4FF913B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1870B-A05D-4914-95B9-7CE3DF056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74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96F2E5-BFE7-4136-8788-843EC2D9C7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1CDD9A-C897-4A66-BA9C-8C6D9C1E08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872106-FD13-4E63-AD5F-969881B3FF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B9268-BCCE-4607-9D9C-CE42DC738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62747E-D701-41D7-AA7B-B1C0A72A0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16139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06DA25-F33A-45DD-BEFF-EEA190C47C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D5BF60B-247F-478B-ACC4-AED00FDCF3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56590-4F8B-40E4-A6C3-8EE1500B5D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9E1FB-4D7E-419D-8E97-3E9246DE9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AADAB-E47F-4884-87DE-63277DC21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610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385C-9A20-4C42-9910-197AFBBDD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F29E1-8D02-4A28-B5BE-75DFD7D25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AA2D8F-1C27-4616-9BDF-03549D638B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50B3E-1462-4080-9691-8FB9F0BDF4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30D4A0-7EC9-4CF7-9CE8-DEEA5F32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07783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4AD10-9888-4A6D-B74E-CF8760587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D4C1D3-88F1-4746-9EF9-25678CC194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5FBD39-8B37-4DF9-B6CE-43C0BFD28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491B5-1BA3-4692-8EA7-D98B0F4BA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BD4FD-DA70-466A-BCAA-B3A3F39D65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448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3A685-CBA6-4CBA-89B0-F535791C08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B0527-6109-4B8A-9F87-F384A85885D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93938E-2DB1-4ED3-ACA6-64B0460E8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7EAFE4-AAA9-441B-942A-612B5D956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E402D-FF7E-4D6C-9F37-DF6EDCAF46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A52C85-5142-4F41-A9FA-18AD35550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545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C5B90-5C06-472A-AF80-71C3B39AD4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91405F-013F-4983-BC2E-BBACE200CD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4A25977-0021-4926-98CB-2CC8F816A9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985BEF-4904-499D-9A66-70405492C3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EE2E63-4B0F-4F48-8D2E-343547AF13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190865-D12F-49CE-B529-54A2668743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F95A36E-8238-4B51-90A1-129B741A9F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9B48AA-D2EA-469C-9D8B-F0ECF02BB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44987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8B9621-33C8-413C-8A7F-4870126B2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C4CB29E-8243-42ED-86F9-B4313D8F8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8C42B-180A-47D6-A7D2-21F21217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D931283-FEBB-4B1D-AEA2-B2063BF2E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0137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E9A4DE3-15D4-4C1D-AD9D-736ED46D5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1638ED1-9EA6-4769-9AE8-C606EEC1AA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8FE5B0-6399-44EC-A8DA-BF8D2DF0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717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9A5A4-F31C-447B-B888-C7A8721BA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A6D9E-1C30-45D0-B9A3-65AC64A639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EAD10-B73F-4402-8575-EFD67D7EA0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8ABD9D-F568-42FD-B079-E6D4AFEA0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091F5A-3903-4795-BA98-D7C02287B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093354-78BE-4328-A698-0A62D31C5D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968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13755A-F4A2-4927-A1DF-D68568F34C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2D95BD-4F30-4994-9B4A-1993FA8095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15BE62-55A9-4A8B-838D-6AF02D3072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71338F-D650-45FA-A3E7-E8CC326972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90902C0-E015-4BC5-AF64-A57F4C2DBA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BB17DD-D4B5-47EF-BDB6-94A2E7FE7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6260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CA743E-CE9A-4760-B241-E9B8D4443A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F60C18-EB6B-4B32-A182-A02AD9B054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F40D09-9073-4A3E-8267-77EE424127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A94EF5-FAD7-43C1-B00B-CAAA0A1C63F5}" type="datetimeFigureOut">
              <a:rPr lang="en-US" smtClean="0"/>
              <a:t>2/5/2021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2F2C93-D352-437F-B0D2-991E22E4E77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717843-FBF8-49C4-A54A-751BE3F2BF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4E11F-AF23-4AC6-8316-42D0FA37EC87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3149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mp"/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tmp"/><Relationship Id="rId4" Type="http://schemas.openxmlformats.org/officeDocument/2006/relationships/image" Target="../media/image15.tmp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tmp"/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tmp"/><Relationship Id="rId4" Type="http://schemas.openxmlformats.org/officeDocument/2006/relationships/image" Target="../media/image18.tmp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tmp"/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9.tmp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tmp"/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2.tmp"/><Relationship Id="rId4" Type="http://schemas.openxmlformats.org/officeDocument/2006/relationships/image" Target="../media/image11.tm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43937-E606-43C2-A5D1-397AA52EE48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5826" y="2473049"/>
            <a:ext cx="10224052" cy="1223272"/>
          </a:xfrm>
        </p:spPr>
        <p:txBody>
          <a:bodyPr>
            <a:normAutofit/>
          </a:bodyPr>
          <a:lstStyle/>
          <a:p>
            <a:r>
              <a:rPr lang="en-US" sz="8000" dirty="0" err="1"/>
              <a:t>Formatar</a:t>
            </a:r>
            <a:r>
              <a:rPr lang="en-US" sz="8000" dirty="0"/>
              <a:t> </a:t>
            </a:r>
            <a:r>
              <a:rPr lang="en-US" sz="8000" dirty="0" err="1"/>
              <a:t>Gráfico</a:t>
            </a:r>
            <a:endParaRPr lang="en-US" sz="8000" dirty="0"/>
          </a:p>
        </p:txBody>
      </p:sp>
    </p:spTree>
    <p:extLst>
      <p:ext uri="{BB962C8B-B14F-4D97-AF65-F5344CB8AC3E}">
        <p14:creationId xmlns:p14="http://schemas.microsoft.com/office/powerpoint/2010/main" val="40554104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02667" y="2022840"/>
            <a:ext cx="4426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a </a:t>
            </a:r>
            <a:r>
              <a:rPr lang="en-US" dirty="0" err="1"/>
              <a:t>mudança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largura</a:t>
            </a:r>
            <a:r>
              <a:rPr lang="en-US" dirty="0"/>
              <a:t> das </a:t>
            </a:r>
            <a:r>
              <a:rPr lang="en-US" dirty="0" err="1"/>
              <a:t>colunas</a:t>
            </a:r>
            <a:r>
              <a:rPr lang="en-US" dirty="0"/>
              <a:t>.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0E82AEE7-3C8D-4D58-862D-8B89E33FCA4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7117" y="3429000"/>
            <a:ext cx="5277121" cy="2997354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4B433622-000A-4F13-9F5D-ECAA43772F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107" y="2665967"/>
            <a:ext cx="1838045" cy="671890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2D80AEC6-A619-40D0-BDDD-E77DA009F6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7878" y="3403599"/>
            <a:ext cx="5302523" cy="3022755"/>
          </a:xfrm>
          <a:prstGeom prst="rect">
            <a:avLst/>
          </a:prstGeom>
        </p:spPr>
      </p:pic>
      <p:pic>
        <p:nvPicPr>
          <p:cNvPr id="35" name="Picture 34">
            <a:extLst>
              <a:ext uri="{FF2B5EF4-FFF2-40B4-BE49-F238E27FC236}">
                <a16:creationId xmlns:a16="http://schemas.microsoft.com/office/drawing/2014/main" id="{A2E7ED99-EB35-429E-80F9-D7602278C11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61660" y="2618003"/>
            <a:ext cx="1962813" cy="71985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3EC3331B-8329-47CA-A432-59D6443084DD}"/>
              </a:ext>
            </a:extLst>
          </p:cNvPr>
          <p:cNvSpPr txBox="1"/>
          <p:nvPr/>
        </p:nvSpPr>
        <p:spPr>
          <a:xfrm>
            <a:off x="1002667" y="1204199"/>
            <a:ext cx="109194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a largura das colunas, no campo “</a:t>
            </a:r>
            <a:r>
              <a:rPr lang="pt-BR" b="1" dirty="0" err="1"/>
              <a:t>Preencimento</a:t>
            </a:r>
            <a:r>
              <a:rPr lang="pt-BR" b="1" dirty="0"/>
              <a:t> interno</a:t>
            </a:r>
            <a:r>
              <a:rPr lang="pt-BR" dirty="0"/>
              <a:t>” aumente ou diminua o percentual da coluna de acordo com sua necessidade.</a:t>
            </a:r>
          </a:p>
        </p:txBody>
      </p:sp>
    </p:spTree>
    <p:extLst>
      <p:ext uri="{BB962C8B-B14F-4D97-AF65-F5344CB8AC3E}">
        <p14:creationId xmlns:p14="http://schemas.microsoft.com/office/powerpoint/2010/main" val="2057058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29754" y="1853084"/>
            <a:ext cx="6949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</a:t>
            </a:r>
            <a:r>
              <a:rPr lang="en-US" dirty="0" err="1"/>
              <a:t>temos</a:t>
            </a:r>
            <a:r>
              <a:rPr lang="en-US" dirty="0"/>
              <a:t> </a:t>
            </a:r>
            <a:r>
              <a:rPr lang="en-US" dirty="0" err="1"/>
              <a:t>mais</a:t>
            </a:r>
            <a:r>
              <a:rPr lang="en-US" dirty="0"/>
              <a:t> o </a:t>
            </a:r>
            <a:r>
              <a:rPr lang="en-US" dirty="0" err="1"/>
              <a:t>título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</a:t>
            </a:r>
            <a:r>
              <a:rPr lang="en-US" dirty="0" err="1"/>
              <a:t>abaixo</a:t>
            </a:r>
            <a:r>
              <a:rPr lang="en-US" dirty="0"/>
              <a:t> do </a:t>
            </a:r>
            <a:r>
              <a:rPr lang="en-US" dirty="0" err="1"/>
              <a:t>nome</a:t>
            </a:r>
            <a:r>
              <a:rPr lang="en-US" dirty="0"/>
              <a:t> do “</a:t>
            </a:r>
            <a:r>
              <a:rPr lang="en-US" b="1" dirty="0"/>
              <a:t>Pedro</a:t>
            </a:r>
            <a:r>
              <a:rPr lang="en-US" dirty="0"/>
              <a:t>”.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2D80AEC6-A619-40D0-BDDD-E77DA009F6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7995" y="3407861"/>
            <a:ext cx="5302523" cy="3022755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6894A710-493F-4295-A0B3-7561D338CF6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98218" y="2618003"/>
            <a:ext cx="1478851" cy="62233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87B270-B194-4ED0-8C98-99C05898EA4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9331" y="3407861"/>
            <a:ext cx="5289822" cy="302275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5210618-A634-499D-B29B-46698F733B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53390" y="2494536"/>
            <a:ext cx="1576948" cy="660434"/>
          </a:xfrm>
          <a:prstGeom prst="rect">
            <a:avLst/>
          </a:prstGeom>
        </p:spPr>
      </p:pic>
      <p:sp>
        <p:nvSpPr>
          <p:cNvPr id="11" name="CaixaDeTexto 10">
            <a:extLst>
              <a:ext uri="{FF2B5EF4-FFF2-40B4-BE49-F238E27FC236}">
                <a16:creationId xmlns:a16="http://schemas.microsoft.com/office/drawing/2014/main" id="{8CE24D57-304E-4FB6-B51E-522F70DCDDB6}"/>
              </a:ext>
            </a:extLst>
          </p:cNvPr>
          <p:cNvSpPr txBox="1"/>
          <p:nvPr/>
        </p:nvSpPr>
        <p:spPr>
          <a:xfrm>
            <a:off x="1009591" y="1347816"/>
            <a:ext cx="10919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ativar e desativar o título, no campo “</a:t>
            </a:r>
            <a:r>
              <a:rPr lang="pt-BR" b="1" dirty="0"/>
              <a:t>Título</a:t>
            </a:r>
            <a:r>
              <a:rPr lang="pt-BR" dirty="0"/>
              <a:t>” pressione tanto para Ativar quanto para Desativar.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05BF7455-DA33-4495-91FC-5F38455FD6F7}"/>
              </a:ext>
            </a:extLst>
          </p:cNvPr>
          <p:cNvSpPr/>
          <p:nvPr/>
        </p:nvSpPr>
        <p:spPr>
          <a:xfrm rot="21068934">
            <a:off x="1380543" y="6482745"/>
            <a:ext cx="2216727" cy="167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14" name="Seta: para a Direita 13">
            <a:extLst>
              <a:ext uri="{FF2B5EF4-FFF2-40B4-BE49-F238E27FC236}">
                <a16:creationId xmlns:a16="http://schemas.microsoft.com/office/drawing/2014/main" id="{C0106F24-C2D1-46FF-9B1F-2D05D98724FA}"/>
              </a:ext>
            </a:extLst>
          </p:cNvPr>
          <p:cNvSpPr/>
          <p:nvPr/>
        </p:nvSpPr>
        <p:spPr>
          <a:xfrm rot="21068934">
            <a:off x="6925766" y="6441182"/>
            <a:ext cx="2216727" cy="16752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c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3D7E3BBC-2FA9-401C-B8A8-10212AC5E48D}"/>
              </a:ext>
            </a:extLst>
          </p:cNvPr>
          <p:cNvSpPr txBox="1"/>
          <p:nvPr/>
        </p:nvSpPr>
        <p:spPr>
          <a:xfrm>
            <a:off x="3578123" y="6313201"/>
            <a:ext cx="11705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Com título</a:t>
            </a:r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5C8F2B93-0F76-4DFB-A77C-F4654B8CF89B}"/>
              </a:ext>
            </a:extLst>
          </p:cNvPr>
          <p:cNvSpPr txBox="1"/>
          <p:nvPr/>
        </p:nvSpPr>
        <p:spPr>
          <a:xfrm>
            <a:off x="9152564" y="6313201"/>
            <a:ext cx="1146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Sem título</a:t>
            </a:r>
          </a:p>
        </p:txBody>
      </p:sp>
    </p:spTree>
    <p:extLst>
      <p:ext uri="{BB962C8B-B14F-4D97-AF65-F5344CB8AC3E}">
        <p14:creationId xmlns:p14="http://schemas.microsoft.com/office/powerpoint/2010/main" val="10432335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9F1F7FB-77E6-4056-B2FC-1C7594003866}"/>
              </a:ext>
            </a:extLst>
          </p:cNvPr>
          <p:cNvSpPr/>
          <p:nvPr/>
        </p:nvSpPr>
        <p:spPr>
          <a:xfrm>
            <a:off x="1022074" y="330880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E para desfazer todas as mudanças, basta clicar na </a:t>
            </a:r>
          </a:p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opção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Reverter para padrão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”.</a:t>
            </a:r>
            <a:endParaRPr lang="en-US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522B6E6-BF82-4A0E-B3AA-C960E55914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54044" y="1604940"/>
            <a:ext cx="2748782" cy="77988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902B003-9923-4972-9D6F-9A41D0CF75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2468" y="2581669"/>
            <a:ext cx="6808549" cy="389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83599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2215853"/>
            <a:ext cx="1014785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Antes de começarmos, baixe o arquivo de apoio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Tipos_de_Dados.xlsx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 e carregue este arquivo no Power BI Desktop.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208634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E9C77EC-AE70-4D8E-9CE6-791D6D4749E9}"/>
              </a:ext>
            </a:extLst>
          </p:cNvPr>
          <p:cNvSpPr/>
          <p:nvPr/>
        </p:nvSpPr>
        <p:spPr>
          <a:xfrm>
            <a:off x="1022074" y="159026"/>
            <a:ext cx="1014785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Após carregar os dados, </a:t>
            </a:r>
            <a:r>
              <a:rPr lang="pt-BR" sz="3200" dirty="0">
                <a:solidFill>
                  <a:srgbClr val="171717"/>
                </a:solidFill>
                <a:latin typeface="Segoe UI" panose="020B0502040204020203" pitchFamily="34" charset="0"/>
              </a:rPr>
              <a:t>insira um gráfico</a:t>
            </a:r>
            <a:endParaRPr lang="en-US" sz="32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8C88E7B-CF3C-419C-88BF-47F0127C65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5922" y="955507"/>
            <a:ext cx="11032435" cy="56686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90118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A5FC649-02A3-4C77-B48D-5C4714E1AF3B}"/>
              </a:ext>
            </a:extLst>
          </p:cNvPr>
          <p:cNvSpPr/>
          <p:nvPr/>
        </p:nvSpPr>
        <p:spPr>
          <a:xfrm>
            <a:off x="1022074" y="1023157"/>
            <a:ext cx="10147851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Para começarmos a formatar nosso gráfico, vamos clicar no campo “</a:t>
            </a:r>
            <a:r>
              <a:rPr lang="pt-BR" sz="3200" b="1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Formato</a:t>
            </a:r>
            <a:r>
              <a:rPr lang="pt-BR" sz="3200" b="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”</a:t>
            </a:r>
            <a:r>
              <a:rPr lang="pt-BR" sz="3200" i="0" dirty="0">
                <a:solidFill>
                  <a:srgbClr val="171717"/>
                </a:solidFill>
                <a:effectLst/>
                <a:latin typeface="Segoe UI" panose="020B0502040204020203" pitchFamily="34" charset="0"/>
              </a:rPr>
              <a:t>.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83DA3D-90DD-4876-B4C4-4F4557958A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71537" y="3084033"/>
            <a:ext cx="1098835" cy="127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9386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38D9C2D-9913-454F-B6E9-D2BDB54E39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6350" y="1728335"/>
            <a:ext cx="7171911" cy="3942773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6664B8C-28FC-47BC-89B8-461286BE7446}"/>
              </a:ext>
            </a:extLst>
          </p:cNvPr>
          <p:cNvSpPr/>
          <p:nvPr/>
        </p:nvSpPr>
        <p:spPr>
          <a:xfrm rot="16200000">
            <a:off x="-1583462" y="3204880"/>
            <a:ext cx="459310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Eixo</a:t>
            </a:r>
            <a:r>
              <a: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Y (Vertical)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44974D4-AD0F-4782-9A74-6E20A25CDF5C}"/>
              </a:ext>
            </a:extLst>
          </p:cNvPr>
          <p:cNvSpPr/>
          <p:nvPr/>
        </p:nvSpPr>
        <p:spPr>
          <a:xfrm>
            <a:off x="2295938" y="5671108"/>
            <a:ext cx="5288211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0" cap="none" spc="0" dirty="0" err="1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Eixo</a:t>
            </a:r>
            <a:r>
              <a:rPr lang="en-US" sz="4000" b="0" cap="none" spc="0" dirty="0">
                <a:ln w="0"/>
                <a:solidFill>
                  <a:schemeClr val="tx2">
                    <a:lumMod val="75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 X (Horizontal)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6D9B4A6-17BD-4AD7-B5F8-24260626D3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98678" y="1145050"/>
            <a:ext cx="2625429" cy="471032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9370305" y="506896"/>
            <a:ext cx="20821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Campo 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pt-BR" b="1" dirty="0">
                <a:solidFill>
                  <a:srgbClr val="171717"/>
                </a:solidFill>
                <a:latin typeface="Segoe UI" panose="020B0502040204020203" pitchFamily="34" charset="0"/>
              </a:rPr>
              <a:t>Formato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”.</a:t>
            </a: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1004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534418" y="447262"/>
            <a:ext cx="17329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Campo 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“</a:t>
            </a:r>
            <a:r>
              <a:rPr lang="pt-BR" b="1" dirty="0">
                <a:solidFill>
                  <a:srgbClr val="171717"/>
                </a:solidFill>
                <a:latin typeface="Segoe UI" panose="020B0502040204020203" pitchFamily="34" charset="0"/>
              </a:rPr>
              <a:t>Geral</a:t>
            </a:r>
            <a:r>
              <a:rPr lang="pt-BR" dirty="0">
                <a:solidFill>
                  <a:srgbClr val="171717"/>
                </a:solidFill>
                <a:latin typeface="Segoe UI" panose="020B0502040204020203" pitchFamily="34" charset="0"/>
              </a:rPr>
              <a:t>”.</a:t>
            </a:r>
            <a:r>
              <a:rPr lang="en-US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41FB8-0EBF-4D46-B625-EFE0BA486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328" y="526773"/>
            <a:ext cx="2479495" cy="59535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A075C40-7C0A-4F04-B531-27EA207F71E8}"/>
              </a:ext>
            </a:extLst>
          </p:cNvPr>
          <p:cNvSpPr txBox="1"/>
          <p:nvPr/>
        </p:nvSpPr>
        <p:spPr>
          <a:xfrm>
            <a:off x="5397265" y="2672545"/>
            <a:ext cx="5456583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Podemos </a:t>
            </a:r>
            <a:r>
              <a:rPr lang="en-US" sz="2400" dirty="0" err="1"/>
              <a:t>deslocar</a:t>
            </a:r>
            <a:r>
              <a:rPr lang="en-US" sz="2400" dirty="0"/>
              <a:t> o </a:t>
            </a:r>
            <a:r>
              <a:rPr lang="en-US" sz="2400" dirty="0" err="1"/>
              <a:t>gráfico</a:t>
            </a:r>
            <a:r>
              <a:rPr lang="en-US" sz="2400" dirty="0"/>
              <a:t> e </a:t>
            </a:r>
            <a:r>
              <a:rPr lang="en-US" sz="2400" dirty="0" err="1"/>
              <a:t>aumentar</a:t>
            </a:r>
            <a:r>
              <a:rPr lang="en-US" sz="2400" dirty="0"/>
              <a:t> o </a:t>
            </a:r>
            <a:r>
              <a:rPr lang="en-US" sz="2400" dirty="0" err="1"/>
              <a:t>tamanho</a:t>
            </a:r>
            <a:r>
              <a:rPr lang="en-US" sz="2400" dirty="0"/>
              <a:t> da </a:t>
            </a:r>
            <a:r>
              <a:rPr lang="en-US" sz="2400" dirty="0" err="1"/>
              <a:t>altura</a:t>
            </a:r>
            <a:r>
              <a:rPr lang="en-US" sz="2400" dirty="0"/>
              <a:t> e </a:t>
            </a:r>
            <a:r>
              <a:rPr lang="en-US" sz="2400" dirty="0" err="1"/>
              <a:t>largura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29144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X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575F322-BD98-43EB-A77F-BD25A21F80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22211" y="74542"/>
            <a:ext cx="623195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056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X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9C8BC45-B5AF-4176-A07E-DEAA6F14E25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796" y="3186655"/>
            <a:ext cx="5315223" cy="302910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8394218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34C8BB1-8B3A-453E-B29A-D324BB31D4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8247" y="226943"/>
            <a:ext cx="2714625" cy="22098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4417BC6-A3F9-4965-8F05-B4CFDD966C5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828" y="3186655"/>
            <a:ext cx="5289822" cy="3029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722286" y="2684705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974337" y="2064398"/>
            <a:ext cx="8356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Observem</a:t>
            </a:r>
            <a:r>
              <a:rPr lang="en-US" dirty="0"/>
              <a:t> a </a:t>
            </a:r>
            <a:r>
              <a:rPr lang="en-US" dirty="0" err="1"/>
              <a:t>mudança</a:t>
            </a:r>
            <a:r>
              <a:rPr lang="en-US" dirty="0"/>
              <a:t> no campo de </a:t>
            </a:r>
            <a:r>
              <a:rPr lang="en-US" dirty="0" err="1"/>
              <a:t>nome</a:t>
            </a:r>
            <a:r>
              <a:rPr lang="en-US" dirty="0"/>
              <a:t> que </a:t>
            </a:r>
            <a:r>
              <a:rPr lang="en-US" dirty="0" err="1"/>
              <a:t>passou</a:t>
            </a:r>
            <a:r>
              <a:rPr lang="en-US" dirty="0"/>
              <a:t> da </a:t>
            </a:r>
            <a:r>
              <a:rPr lang="en-US" dirty="0" err="1"/>
              <a:t>cor</a:t>
            </a:r>
            <a:r>
              <a:rPr lang="en-US" dirty="0"/>
              <a:t> “</a:t>
            </a:r>
            <a:r>
              <a:rPr lang="en-US" b="1" dirty="0" err="1"/>
              <a:t>preto</a:t>
            </a:r>
            <a:r>
              <a:rPr lang="en-US" dirty="0"/>
              <a:t>” para “</a:t>
            </a:r>
            <a:r>
              <a:rPr lang="en-US" b="1" dirty="0" err="1">
                <a:solidFill>
                  <a:srgbClr val="FF0000"/>
                </a:solidFill>
              </a:rPr>
              <a:t>vermelhor</a:t>
            </a:r>
            <a:r>
              <a:rPr lang="en-US" dirty="0"/>
              <a:t>”.</a:t>
            </a:r>
          </a:p>
        </p:txBody>
      </p:sp>
      <p:sp>
        <p:nvSpPr>
          <p:cNvPr id="2" name="CaixaDeTexto 1">
            <a:extLst>
              <a:ext uri="{FF2B5EF4-FFF2-40B4-BE49-F238E27FC236}">
                <a16:creationId xmlns:a16="http://schemas.microsoft.com/office/drawing/2014/main" id="{5844DD3F-8EA4-4BA3-87C2-2425904AC408}"/>
              </a:ext>
            </a:extLst>
          </p:cNvPr>
          <p:cNvSpPr txBox="1"/>
          <p:nvPr/>
        </p:nvSpPr>
        <p:spPr>
          <a:xfrm>
            <a:off x="974337" y="1376220"/>
            <a:ext cx="81424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/>
              <a:t>Para mudar a cor do nome no Eixo X clique no campo “</a:t>
            </a:r>
            <a:r>
              <a:rPr lang="pt-BR" b="1" dirty="0"/>
              <a:t>Cor</a:t>
            </a:r>
            <a:r>
              <a:rPr lang="pt-BR" dirty="0"/>
              <a:t>” e escolha a cor desejada.</a:t>
            </a:r>
          </a:p>
        </p:txBody>
      </p:sp>
      <p:sp>
        <p:nvSpPr>
          <p:cNvPr id="3" name="Seta: para a Direita 2">
            <a:extLst>
              <a:ext uri="{FF2B5EF4-FFF2-40B4-BE49-F238E27FC236}">
                <a16:creationId xmlns:a16="http://schemas.microsoft.com/office/drawing/2014/main" id="{A5E41973-6359-4F89-8CDA-E5951500BC69}"/>
              </a:ext>
            </a:extLst>
          </p:cNvPr>
          <p:cNvSpPr/>
          <p:nvPr/>
        </p:nvSpPr>
        <p:spPr>
          <a:xfrm rot="20968804">
            <a:off x="4995671" y="6121504"/>
            <a:ext cx="2352506" cy="18851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5302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1942FA0C-612B-40E9-8CA6-131529BCF526}"/>
              </a:ext>
            </a:extLst>
          </p:cNvPr>
          <p:cNvSpPr txBox="1"/>
          <p:nvPr/>
        </p:nvSpPr>
        <p:spPr>
          <a:xfrm>
            <a:off x="673565" y="427384"/>
            <a:ext cx="11691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/>
              <a:t>Eixo</a:t>
            </a:r>
            <a:r>
              <a:rPr lang="en-US" sz="3200" dirty="0"/>
              <a:t> X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5651DE-DE31-45CB-916B-976EC3A01C60}"/>
              </a:ext>
            </a:extLst>
          </p:cNvPr>
          <p:cNvSpPr txBox="1"/>
          <p:nvPr/>
        </p:nvSpPr>
        <p:spPr>
          <a:xfrm>
            <a:off x="7350609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 err="1"/>
              <a:t>Depois</a:t>
            </a:r>
            <a:endParaRPr lang="en-US" sz="11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4417BC6-A3F9-4965-8F05-B4CFDD966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565" y="3269480"/>
            <a:ext cx="5289822" cy="302910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8B00E37-FC61-4592-9924-89C7A5A90FB6}"/>
              </a:ext>
            </a:extLst>
          </p:cNvPr>
          <p:cNvSpPr txBox="1"/>
          <p:nvPr/>
        </p:nvSpPr>
        <p:spPr>
          <a:xfrm>
            <a:off x="2026547" y="2665967"/>
            <a:ext cx="13670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/>
              <a:t>Antes</a:t>
            </a:r>
            <a:endParaRPr lang="en-US" sz="11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65C7C37-9A3B-417F-BB65-AA309EDEB8B5}"/>
              </a:ext>
            </a:extLst>
          </p:cNvPr>
          <p:cNvSpPr txBox="1"/>
          <p:nvPr/>
        </p:nvSpPr>
        <p:spPr>
          <a:xfrm>
            <a:off x="1025764" y="1895264"/>
            <a:ext cx="4159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Observe a </a:t>
            </a:r>
            <a:r>
              <a:rPr lang="en-US" dirty="0" err="1"/>
              <a:t>mudança</a:t>
            </a:r>
            <a:r>
              <a:rPr lang="en-US" dirty="0"/>
              <a:t> no campo dos </a:t>
            </a:r>
            <a:r>
              <a:rPr lang="en-US" dirty="0" err="1"/>
              <a:t>nomes</a:t>
            </a:r>
            <a:r>
              <a:rPr lang="en-US" dirty="0"/>
              <a:t>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516482B-3EED-4A42-BA34-8FB57E15DD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327" y="2264596"/>
            <a:ext cx="1782860" cy="100488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B3FB67-2B47-48C1-A404-D00701CCBCE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3301" y="3294882"/>
            <a:ext cx="5308873" cy="300370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635A331-E099-4CD6-8064-2DB2501982D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8404" y="2331529"/>
            <a:ext cx="1769736" cy="895157"/>
          </a:xfrm>
          <a:prstGeom prst="rect">
            <a:avLst/>
          </a:prstGeom>
        </p:spPr>
      </p:pic>
      <p:sp>
        <p:nvSpPr>
          <p:cNvPr id="10" name="CaixaDeTexto 9">
            <a:extLst>
              <a:ext uri="{FF2B5EF4-FFF2-40B4-BE49-F238E27FC236}">
                <a16:creationId xmlns:a16="http://schemas.microsoft.com/office/drawing/2014/main" id="{C955A2C0-7781-49DA-B1FB-160503BE1552}"/>
              </a:ext>
            </a:extLst>
          </p:cNvPr>
          <p:cNvSpPr txBox="1"/>
          <p:nvPr/>
        </p:nvSpPr>
        <p:spPr>
          <a:xfrm>
            <a:off x="1023139" y="1131361"/>
            <a:ext cx="10919480" cy="6527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Para mudar o tamanho do texto no Eixo X, no campo “</a:t>
            </a:r>
            <a:r>
              <a:rPr lang="pt-BR" b="1" dirty="0"/>
              <a:t>Tamanho do texto</a:t>
            </a:r>
            <a:r>
              <a:rPr lang="pt-BR" dirty="0"/>
              <a:t>” aumente os números de acordo com sua necessidade.</a:t>
            </a:r>
          </a:p>
        </p:txBody>
      </p:sp>
      <p:sp>
        <p:nvSpPr>
          <p:cNvPr id="2" name="Seta: para a Direita 1">
            <a:extLst>
              <a:ext uri="{FF2B5EF4-FFF2-40B4-BE49-F238E27FC236}">
                <a16:creationId xmlns:a16="http://schemas.microsoft.com/office/drawing/2014/main" id="{57EC9074-C27A-4696-BC28-E2E16F6FB427}"/>
              </a:ext>
            </a:extLst>
          </p:cNvPr>
          <p:cNvSpPr/>
          <p:nvPr/>
        </p:nvSpPr>
        <p:spPr>
          <a:xfrm rot="20436844">
            <a:off x="5307287" y="6269626"/>
            <a:ext cx="1842654" cy="1943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6134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264</Words>
  <Application>Microsoft Office PowerPoint</Application>
  <PresentationFormat>Widescreen</PresentationFormat>
  <Paragraphs>36</Paragraphs>
  <Slides>12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Calibri Light</vt:lpstr>
      <vt:lpstr>Segoe UI</vt:lpstr>
      <vt:lpstr>Office Theme</vt:lpstr>
      <vt:lpstr>Formatar Gráfico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Tipagem/Tipo de Dados</dc:title>
  <dc:creator>Clevison Santos</dc:creator>
  <cp:lastModifiedBy>Aluno</cp:lastModifiedBy>
  <cp:revision>38</cp:revision>
  <dcterms:created xsi:type="dcterms:W3CDTF">2021-02-03T23:01:00Z</dcterms:created>
  <dcterms:modified xsi:type="dcterms:W3CDTF">2021-02-06T00:38:47Z</dcterms:modified>
</cp:coreProperties>
</file>