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3" r:id="rId15"/>
    <p:sldId id="282" r:id="rId16"/>
    <p:sldId id="280" r:id="rId17"/>
    <p:sldId id="281" r:id="rId18"/>
    <p:sldId id="28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image" Target="../media/image26.tmp"/><Relationship Id="rId7" Type="http://schemas.openxmlformats.org/officeDocument/2006/relationships/image" Target="../media/image30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mp"/><Relationship Id="rId11" Type="http://schemas.openxmlformats.org/officeDocument/2006/relationships/image" Target="../media/image34.tmp"/><Relationship Id="rId5" Type="http://schemas.openxmlformats.org/officeDocument/2006/relationships/image" Target="../media/image28.tmp"/><Relationship Id="rId10" Type="http://schemas.openxmlformats.org/officeDocument/2006/relationships/image" Target="../media/image33.tmp"/><Relationship Id="rId4" Type="http://schemas.openxmlformats.org/officeDocument/2006/relationships/image" Target="../media/image27.tmp"/><Relationship Id="rId9" Type="http://schemas.openxmlformats.org/officeDocument/2006/relationships/image" Target="../media/image32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mp"/><Relationship Id="rId3" Type="http://schemas.openxmlformats.org/officeDocument/2006/relationships/image" Target="../media/image35.tmp"/><Relationship Id="rId7" Type="http://schemas.openxmlformats.org/officeDocument/2006/relationships/image" Target="../media/image39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tmp"/><Relationship Id="rId11" Type="http://schemas.openxmlformats.org/officeDocument/2006/relationships/image" Target="../media/image43.tmp"/><Relationship Id="rId5" Type="http://schemas.openxmlformats.org/officeDocument/2006/relationships/image" Target="../media/image37.tmp"/><Relationship Id="rId10" Type="http://schemas.openxmlformats.org/officeDocument/2006/relationships/image" Target="../media/image42.tmp"/><Relationship Id="rId4" Type="http://schemas.openxmlformats.org/officeDocument/2006/relationships/image" Target="../media/image36.tmp"/><Relationship Id="rId9" Type="http://schemas.openxmlformats.org/officeDocument/2006/relationships/image" Target="../media/image4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tmp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tmp"/><Relationship Id="rId4" Type="http://schemas.openxmlformats.org/officeDocument/2006/relationships/image" Target="../media/image5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tmp"/><Relationship Id="rId5" Type="http://schemas.openxmlformats.org/officeDocument/2006/relationships/image" Target="../media/image58.tmp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tmp"/><Relationship Id="rId4" Type="http://schemas.openxmlformats.org/officeDocument/2006/relationships/image" Target="../media/image6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tmp"/><Relationship Id="rId4" Type="http://schemas.openxmlformats.org/officeDocument/2006/relationships/image" Target="../media/image6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Formatar</a:t>
            </a:r>
            <a:r>
              <a:rPr lang="en-US" sz="8000" dirty="0"/>
              <a:t> </a:t>
            </a:r>
            <a:r>
              <a:rPr lang="en-US" sz="8000" dirty="0" err="1"/>
              <a:t>Gráfico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02045" y="2016862"/>
            <a:ext cx="734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a </a:t>
            </a:r>
            <a:r>
              <a:rPr lang="en-US" dirty="0" err="1"/>
              <a:t>fonte</a:t>
            </a:r>
            <a:r>
              <a:rPr lang="en-US" dirty="0"/>
              <a:t> dos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de “</a:t>
            </a:r>
            <a:r>
              <a:rPr lang="en-US" b="1" dirty="0"/>
              <a:t>Segoe UI</a:t>
            </a:r>
            <a:r>
              <a:rPr lang="en-US" dirty="0"/>
              <a:t>” para “</a:t>
            </a:r>
            <a:r>
              <a:rPr lang="en-US" b="1" dirty="0"/>
              <a:t>Arial Black</a:t>
            </a:r>
            <a:r>
              <a:rPr lang="en-US" dirty="0"/>
              <a:t>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FB3F5-DDE7-476C-88FE-FD7CDA766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" y="3416299"/>
            <a:ext cx="5277121" cy="299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E679E-3EF8-42FC-81D1-A46313B9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87" y="2659510"/>
            <a:ext cx="1663164" cy="586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C43A37-316C-41B3-B3F5-5F648EA56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42" y="2610804"/>
            <a:ext cx="1808731" cy="6357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7B61B-7150-49DB-85BD-6BA833292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56" y="3403598"/>
            <a:ext cx="5289822" cy="30100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6242832-7848-4361-93DA-773E7EF08430}"/>
              </a:ext>
            </a:extLst>
          </p:cNvPr>
          <p:cNvSpPr txBox="1"/>
          <p:nvPr/>
        </p:nvSpPr>
        <p:spPr>
          <a:xfrm>
            <a:off x="1002045" y="1285475"/>
            <a:ext cx="100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alterar a fonte dos números do Eixo Y, no campo “</a:t>
            </a:r>
            <a:r>
              <a:rPr lang="pt-BR" b="1" dirty="0"/>
              <a:t>Família de fontes</a:t>
            </a:r>
            <a:r>
              <a:rPr lang="pt-BR" dirty="0"/>
              <a:t>” selecione a fonte desejada.</a:t>
            </a:r>
          </a:p>
        </p:txBody>
      </p:sp>
    </p:spTree>
    <p:extLst>
      <p:ext uri="{BB962C8B-B14F-4D97-AF65-F5344CB8AC3E}">
        <p14:creationId xmlns:p14="http://schemas.microsoft.com/office/powerpoint/2010/main" val="9476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28863-E884-47B8-BBE5-CA31AA7C8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" y="1626645"/>
            <a:ext cx="1828894" cy="658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CCCCF-817E-4B9A-A2EE-7C57FA3E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" y="2576964"/>
            <a:ext cx="1828894" cy="3041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F81A9-9B77-49DC-BA26-6CB52A08C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85" y="1626645"/>
            <a:ext cx="1918499" cy="658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FC5362-536A-4B37-AAF7-D87E1611F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07" y="2602364"/>
            <a:ext cx="2013053" cy="3060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E04DC2-46B5-4175-9B1A-393FD11E9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77" y="1626645"/>
            <a:ext cx="1896773" cy="658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80C192-3D92-4620-B694-43BA87648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77" y="2576964"/>
            <a:ext cx="1854295" cy="3029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1C57CF-D1FC-481E-9A5E-75B5FC36C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43" y="1626645"/>
            <a:ext cx="2028138" cy="658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BAC4CB-5BB5-4000-AC33-893048FBAC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43" y="2576964"/>
            <a:ext cx="2025754" cy="30100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8A20F8-D51D-41DB-BA88-A70C38767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74" y="1626645"/>
            <a:ext cx="1917768" cy="658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BC599A-EC98-4ECA-A818-A90E99C39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74" y="2534631"/>
            <a:ext cx="2203563" cy="301640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005A95-FE51-4DEB-A60B-677525E5D5DE}"/>
              </a:ext>
            </a:extLst>
          </p:cNvPr>
          <p:cNvSpPr txBox="1"/>
          <p:nvPr/>
        </p:nvSpPr>
        <p:spPr>
          <a:xfrm>
            <a:off x="956925" y="1144500"/>
            <a:ext cx="10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visualização dos números do Eixo Y, no campo “</a:t>
            </a:r>
            <a:r>
              <a:rPr lang="pt-BR" b="1" dirty="0"/>
              <a:t>Exibir unidades</a:t>
            </a:r>
            <a:r>
              <a:rPr lang="pt-BR" dirty="0"/>
              <a:t>” selecione a opção desejada.</a:t>
            </a:r>
          </a:p>
        </p:txBody>
      </p:sp>
    </p:spTree>
    <p:extLst>
      <p:ext uri="{BB962C8B-B14F-4D97-AF65-F5344CB8AC3E}">
        <p14:creationId xmlns:p14="http://schemas.microsoft.com/office/powerpoint/2010/main" val="165844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CCCCF-817E-4B9A-A2EE-7C57FA3E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" y="2576964"/>
            <a:ext cx="1828894" cy="3041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324B3A-B46D-44DC-A708-DB84A3A11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4" y="1753645"/>
            <a:ext cx="1828893" cy="63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8E531-AEBD-482A-A268-AA949B6C0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07" y="1753645"/>
            <a:ext cx="1726893" cy="657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5CC3C-539D-422B-8822-AAB94337F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98" y="2576964"/>
            <a:ext cx="1994002" cy="31370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F30796-E2C0-4CDC-8781-26283F206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58" y="2592839"/>
            <a:ext cx="2051155" cy="30100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18F1C5-A08D-4D9A-926D-A7C6D8BC4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58" y="1753645"/>
            <a:ext cx="1871068" cy="6578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E02235-9C1A-4437-9314-FF52C55B9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04" y="2596015"/>
            <a:ext cx="2171812" cy="30227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B02447-54A3-4A56-8132-8319DCA8B2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03" y="1753645"/>
            <a:ext cx="1726893" cy="6940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512865C-122C-4072-B267-8182A53001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907" y="1753646"/>
            <a:ext cx="1847938" cy="6940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FD40581-1B29-4C45-8B34-0BB6391547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907" y="2567438"/>
            <a:ext cx="2260716" cy="30354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BC6E54-E39F-4570-AE01-14CD7F971281}"/>
              </a:ext>
            </a:extLst>
          </p:cNvPr>
          <p:cNvSpPr txBox="1"/>
          <p:nvPr/>
        </p:nvSpPr>
        <p:spPr>
          <a:xfrm>
            <a:off x="956925" y="1144500"/>
            <a:ext cx="1030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aumentar as casas decimais dos números do Eixo Y, no campo “</a:t>
            </a:r>
            <a:r>
              <a:rPr lang="pt-BR" b="1" dirty="0"/>
              <a:t>Casas decimais do valor</a:t>
            </a:r>
            <a:r>
              <a:rPr lang="pt-BR" dirty="0"/>
              <a:t>” digite o valor desejado.</a:t>
            </a:r>
          </a:p>
        </p:txBody>
      </p:sp>
    </p:spTree>
    <p:extLst>
      <p:ext uri="{BB962C8B-B14F-4D97-AF65-F5344CB8AC3E}">
        <p14:creationId xmlns:p14="http://schemas.microsoft.com/office/powerpoint/2010/main" val="33354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940759" y="1834698"/>
            <a:ext cx="617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a </a:t>
            </a:r>
            <a:r>
              <a:rPr lang="en-US" dirty="0" err="1"/>
              <a:t>cor</a:t>
            </a:r>
            <a:r>
              <a:rPr lang="en-US" dirty="0"/>
              <a:t> do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da </a:t>
            </a:r>
            <a:r>
              <a:rPr lang="en-US" dirty="0" err="1"/>
              <a:t>cor</a:t>
            </a:r>
            <a:r>
              <a:rPr lang="en-US" dirty="0"/>
              <a:t> “</a:t>
            </a:r>
            <a:r>
              <a:rPr lang="en-US" b="1" dirty="0" err="1"/>
              <a:t>Preta</a:t>
            </a:r>
            <a:r>
              <a:rPr lang="en-US" dirty="0"/>
              <a:t>” para “</a:t>
            </a:r>
            <a:r>
              <a:rPr lang="en-US" b="1" dirty="0">
                <a:solidFill>
                  <a:srgbClr val="002060"/>
                </a:solidFill>
              </a:rPr>
              <a:t>Azul</a:t>
            </a:r>
            <a:r>
              <a:rPr lang="en-US" dirty="0"/>
              <a:t>”.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1463AF-86A8-42AC-8A18-99C850AB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072" y="187326"/>
            <a:ext cx="1755952" cy="21071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2A9139-7525-4276-8311-693F3654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2" y="3408898"/>
            <a:ext cx="5283472" cy="30164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2AE192-B455-4F22-AE56-4B734EFC5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25" y="2457723"/>
            <a:ext cx="1476408" cy="7051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F455E4-5020-4C10-8FB5-EAFA915E6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0" y="3435726"/>
            <a:ext cx="5270771" cy="30164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026AA1-CC4B-4F0F-8A9D-D935381CA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14" y="2522848"/>
            <a:ext cx="1601586" cy="6639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8368C-DE11-4EB1-A50A-1D37DDB61A33}"/>
              </a:ext>
            </a:extLst>
          </p:cNvPr>
          <p:cNvSpPr txBox="1"/>
          <p:nvPr/>
        </p:nvSpPr>
        <p:spPr>
          <a:xfrm>
            <a:off x="972251" y="1311342"/>
            <a:ext cx="88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cor do título do Eixo Y, no campo “</a:t>
            </a:r>
            <a:r>
              <a:rPr lang="pt-BR" b="1" dirty="0"/>
              <a:t>Cor do título</a:t>
            </a:r>
            <a:r>
              <a:rPr lang="pt-BR" dirty="0"/>
              <a:t>” escolha a cor desejada.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5C39845F-2FDC-4107-9CD4-8308EED519B6}"/>
              </a:ext>
            </a:extLst>
          </p:cNvPr>
          <p:cNvSpPr/>
          <p:nvPr/>
        </p:nvSpPr>
        <p:spPr>
          <a:xfrm rot="19104324">
            <a:off x="146947" y="5160391"/>
            <a:ext cx="700252" cy="73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CDA1ADD-384C-4ADE-B7B9-81F0EC20FE83}"/>
              </a:ext>
            </a:extLst>
          </p:cNvPr>
          <p:cNvSpPr/>
          <p:nvPr/>
        </p:nvSpPr>
        <p:spPr>
          <a:xfrm rot="17780796">
            <a:off x="5719642" y="5466457"/>
            <a:ext cx="1172332" cy="133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54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972251" y="2058429"/>
            <a:ext cx="456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o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aumentou</a:t>
            </a:r>
            <a:r>
              <a:rPr lang="en-US" dirty="0"/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1463AF-86A8-42AC-8A18-99C850AB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072" y="187326"/>
            <a:ext cx="1755952" cy="21071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F455E4-5020-4C10-8FB5-EAFA915E6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2" y="3429962"/>
            <a:ext cx="5270771" cy="3016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D0DCCB-CF5D-4CDD-A78F-E3EB417E6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79" y="2522848"/>
            <a:ext cx="1915953" cy="727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B45D2-2917-4D34-8845-AF78C44F6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6" y="3429000"/>
            <a:ext cx="5270771" cy="3010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231AA-C6D4-4517-9448-E8B9C1A06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65" y="2568306"/>
            <a:ext cx="1915952" cy="6836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2DC2F7-CB9E-4E3F-8378-DC5BA9AC91D0}"/>
              </a:ext>
            </a:extLst>
          </p:cNvPr>
          <p:cNvSpPr txBox="1"/>
          <p:nvPr/>
        </p:nvSpPr>
        <p:spPr>
          <a:xfrm>
            <a:off x="972251" y="1311342"/>
            <a:ext cx="882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aumentar o tamanho do texto do título do Eixo Y, no campo “</a:t>
            </a:r>
            <a:r>
              <a:rPr lang="pt-BR" b="1" dirty="0"/>
              <a:t>Tamanho de texto do título</a:t>
            </a:r>
            <a:r>
              <a:rPr lang="pt-BR" dirty="0"/>
              <a:t>” aumente conforme desejar.</a:t>
            </a:r>
          </a:p>
        </p:txBody>
      </p:sp>
    </p:spTree>
    <p:extLst>
      <p:ext uri="{BB962C8B-B14F-4D97-AF65-F5344CB8AC3E}">
        <p14:creationId xmlns:p14="http://schemas.microsoft.com/office/powerpoint/2010/main" val="164200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43609" y="1807755"/>
            <a:ext cx="480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o </a:t>
            </a:r>
            <a:r>
              <a:rPr lang="en-US" dirty="0" err="1"/>
              <a:t>título</a:t>
            </a:r>
            <a:r>
              <a:rPr lang="en-US" dirty="0"/>
              <a:t> a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desativado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F5764-4713-4517-B1FF-0526ABA5F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68" y="2495278"/>
            <a:ext cx="1154399" cy="634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50EE3-28F6-41DF-B315-F1BEEE98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82" y="2495278"/>
            <a:ext cx="1505901" cy="634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491229-9D2F-486D-9B5E-802C848B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16" y="3397248"/>
            <a:ext cx="5289822" cy="3022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A4BBBD-6959-4D4B-AD2B-CE4A7661C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4" y="3397248"/>
            <a:ext cx="5270771" cy="301005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AB8C3C-A91E-4E85-8A8D-FFBF5DA1921F}"/>
              </a:ext>
            </a:extLst>
          </p:cNvPr>
          <p:cNvSpPr txBox="1"/>
          <p:nvPr/>
        </p:nvSpPr>
        <p:spPr>
          <a:xfrm>
            <a:off x="1043609" y="1158665"/>
            <a:ext cx="882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Desativar o título do Eixo Y, no campo “</a:t>
            </a:r>
            <a:r>
              <a:rPr lang="pt-BR" b="1" dirty="0"/>
              <a:t>Título</a:t>
            </a:r>
            <a:r>
              <a:rPr lang="pt-BR" dirty="0"/>
              <a:t>” clique para “</a:t>
            </a:r>
            <a:r>
              <a:rPr lang="pt-BR" b="1" dirty="0"/>
              <a:t>Ativar</a:t>
            </a:r>
            <a:r>
              <a:rPr lang="pt-BR" dirty="0"/>
              <a:t>” ou “</a:t>
            </a:r>
            <a:r>
              <a:rPr lang="pt-BR" b="1" dirty="0"/>
              <a:t>Desativar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17128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43609" y="1832734"/>
            <a:ext cx="630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a </a:t>
            </a:r>
            <a:r>
              <a:rPr lang="en-US" dirty="0" err="1"/>
              <a:t>cor</a:t>
            </a:r>
            <a:r>
              <a:rPr lang="en-US" dirty="0"/>
              <a:t> do </a:t>
            </a:r>
            <a:r>
              <a:rPr lang="en-US" dirty="0" err="1"/>
              <a:t>traço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de grade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alterada</a:t>
            </a:r>
            <a:r>
              <a:rPr lang="en-US" dirty="0"/>
              <a:t> para a </a:t>
            </a:r>
            <a:r>
              <a:rPr lang="en-US" dirty="0" err="1"/>
              <a:t>cor</a:t>
            </a:r>
            <a:r>
              <a:rPr lang="en-US" dirty="0"/>
              <a:t> “</a:t>
            </a:r>
            <a:r>
              <a:rPr lang="en-US" b="1" dirty="0">
                <a:solidFill>
                  <a:srgbClr val="FF0000"/>
                </a:solidFill>
              </a:rPr>
              <a:t>Vermelho</a:t>
            </a:r>
            <a:r>
              <a:rPr lang="en-US" dirty="0"/>
              <a:t>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F6026-7B6F-434C-9DA5-21E1D593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7" y="3384547"/>
            <a:ext cx="5302523" cy="3010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866A9-8356-4A3A-A949-3C2D87EE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20" y="2558669"/>
            <a:ext cx="1367041" cy="7367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87DF98-046C-49B9-A45E-544F9016B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982" y="373770"/>
            <a:ext cx="2716811" cy="19116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C1F45A-7BB3-4322-9F30-49CCAC8C8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7" y="3409949"/>
            <a:ext cx="5283472" cy="2984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D22AF8-31C1-47F6-8618-9DBED696D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68" y="2577783"/>
            <a:ext cx="1386782" cy="7367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4F3D88-427B-4345-9159-9B68C497CC2E}"/>
              </a:ext>
            </a:extLst>
          </p:cNvPr>
          <p:cNvSpPr txBox="1"/>
          <p:nvPr/>
        </p:nvSpPr>
        <p:spPr>
          <a:xfrm>
            <a:off x="1079633" y="1135369"/>
            <a:ext cx="76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cor da linha de grade do gráfico do título do Eixo Y, no campo “</a:t>
            </a:r>
            <a:r>
              <a:rPr lang="pt-BR" b="1" dirty="0"/>
              <a:t>Cor</a:t>
            </a:r>
            <a:r>
              <a:rPr lang="pt-BR" dirty="0"/>
              <a:t>” clique e escolha a cor desejada.</a:t>
            </a:r>
          </a:p>
        </p:txBody>
      </p:sp>
    </p:spTree>
    <p:extLst>
      <p:ext uri="{BB962C8B-B14F-4D97-AF65-F5344CB8AC3E}">
        <p14:creationId xmlns:p14="http://schemas.microsoft.com/office/powerpoint/2010/main" val="195656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43610" y="1991095"/>
            <a:ext cx="63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a </a:t>
            </a:r>
            <a:r>
              <a:rPr lang="en-US" dirty="0" err="1"/>
              <a:t>largura</a:t>
            </a:r>
            <a:r>
              <a:rPr lang="en-US" dirty="0"/>
              <a:t> do </a:t>
            </a:r>
            <a:r>
              <a:rPr lang="en-US" dirty="0" err="1"/>
              <a:t>traço</a:t>
            </a:r>
            <a:r>
              <a:rPr lang="en-US" dirty="0"/>
              <a:t> </a:t>
            </a:r>
            <a:r>
              <a:rPr lang="en-US" dirty="0" err="1"/>
              <a:t>aumentou</a:t>
            </a:r>
            <a:r>
              <a:rPr lang="en-US" dirty="0"/>
              <a:t> de “</a:t>
            </a:r>
            <a:r>
              <a:rPr lang="en-US" b="1" dirty="0"/>
              <a:t>1</a:t>
            </a:r>
            <a:r>
              <a:rPr lang="en-US" dirty="0"/>
              <a:t>” para “</a:t>
            </a:r>
            <a:r>
              <a:rPr lang="en-US" b="1" dirty="0"/>
              <a:t>4</a:t>
            </a:r>
            <a:r>
              <a:rPr lang="en-US" dirty="0"/>
              <a:t>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028F1-0AC9-403A-8FE1-05BE665E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7" y="3403598"/>
            <a:ext cx="5264421" cy="2991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445D3-CFA1-43CB-B725-FCEF3342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10" y="2626087"/>
            <a:ext cx="1386782" cy="61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5ADF4-BD8F-42C8-90A6-1CD20459C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71" y="3371847"/>
            <a:ext cx="5289822" cy="3022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3302D-9371-4BBD-BE3C-169D40F74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161" y="2626087"/>
            <a:ext cx="1532584" cy="6246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4982EBF-6601-45CC-B5BF-A0026CA42547}"/>
              </a:ext>
            </a:extLst>
          </p:cNvPr>
          <p:cNvSpPr txBox="1"/>
          <p:nvPr/>
        </p:nvSpPr>
        <p:spPr>
          <a:xfrm>
            <a:off x="1079633" y="1135369"/>
            <a:ext cx="76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aumentar a largura do traço do gráfico do título do Eixo Y, no campo “</a:t>
            </a:r>
            <a:r>
              <a:rPr lang="pt-BR" b="1" dirty="0"/>
              <a:t>Largura do traço</a:t>
            </a:r>
            <a:r>
              <a:rPr lang="pt-BR" dirty="0"/>
              <a:t>” aumente ou digite conforme sua necessidade.</a:t>
            </a:r>
          </a:p>
        </p:txBody>
      </p:sp>
    </p:spTree>
    <p:extLst>
      <p:ext uri="{BB962C8B-B14F-4D97-AF65-F5344CB8AC3E}">
        <p14:creationId xmlns:p14="http://schemas.microsoft.com/office/powerpoint/2010/main" val="227238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B2B08-D379-4975-B10C-A0A0B9A59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3" y="3371847"/>
            <a:ext cx="5258070" cy="2997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1BBC7-C185-48C1-9019-B02D1B9D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8" y="2639276"/>
            <a:ext cx="1710347" cy="618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A01185-337E-4FD8-8500-0CDB7AC83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64" y="3371847"/>
            <a:ext cx="5283472" cy="2991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CE350A-A33C-4A72-A676-5CA8C8BA8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67" y="2639276"/>
            <a:ext cx="1592083" cy="6180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4598A5-CF13-4577-A9E9-A36C801E62D8}"/>
              </a:ext>
            </a:extLst>
          </p:cNvPr>
          <p:cNvSpPr txBox="1"/>
          <p:nvPr/>
        </p:nvSpPr>
        <p:spPr>
          <a:xfrm>
            <a:off x="1079633" y="1301457"/>
            <a:ext cx="967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o estilo da linha do traço do gráfico, no campo “</a:t>
            </a:r>
            <a:r>
              <a:rPr lang="pt-BR" b="1" dirty="0"/>
              <a:t>Estilo da linha</a:t>
            </a:r>
            <a:r>
              <a:rPr lang="pt-BR" dirty="0"/>
              <a:t>” escolha a opção desejada.</a:t>
            </a:r>
          </a:p>
        </p:txBody>
      </p:sp>
    </p:spTree>
    <p:extLst>
      <p:ext uri="{BB962C8B-B14F-4D97-AF65-F5344CB8AC3E}">
        <p14:creationId xmlns:p14="http://schemas.microsoft.com/office/powerpoint/2010/main" val="355093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F1F7FB-77E6-4056-B2FC-1C7594003866}"/>
              </a:ext>
            </a:extLst>
          </p:cNvPr>
          <p:cNvSpPr/>
          <p:nvPr/>
        </p:nvSpPr>
        <p:spPr>
          <a:xfrm>
            <a:off x="1022074" y="33088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 para desfazer todas as mudanças, basta clicar na </a:t>
            </a:r>
          </a:p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opção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Reverter para padrão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2B6E6-BF82-4A0E-B3AA-C960E559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1604940"/>
            <a:ext cx="2748782" cy="77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5D8B3D-C90C-4DC6-A525-20CBC4994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88" y="2581669"/>
            <a:ext cx="5264421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Tipos_de_Dados.xlsx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22074" y="159026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insira um gráfico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C88E7B-CF3C-419C-88BF-47F0127C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2" y="955507"/>
            <a:ext cx="11032435" cy="56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1023157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começarmos a formatar nosso gráfico, vamos clicar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r>
              <a:rPr lang="pt-BR" sz="32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3DA3D-90DD-4876-B4C4-4F4557958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37" y="3084033"/>
            <a:ext cx="1098835" cy="12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D9C2D-9913-454F-B6E9-D2BDB54E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28335"/>
            <a:ext cx="7171911" cy="3942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664B8C-28FC-47BC-89B8-461286BE7446}"/>
              </a:ext>
            </a:extLst>
          </p:cNvPr>
          <p:cNvSpPr/>
          <p:nvPr/>
        </p:nvSpPr>
        <p:spPr>
          <a:xfrm rot="16200000">
            <a:off x="-1583462" y="3204880"/>
            <a:ext cx="459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Eixo</a:t>
            </a:r>
            <a:r>
              <a:rPr 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(Vertical)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974D4-AD0F-4782-9A74-6E20A25CDF5C}"/>
              </a:ext>
            </a:extLst>
          </p:cNvPr>
          <p:cNvSpPr/>
          <p:nvPr/>
        </p:nvSpPr>
        <p:spPr>
          <a:xfrm>
            <a:off x="2295938" y="5671108"/>
            <a:ext cx="52882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Eixo</a:t>
            </a:r>
            <a:r>
              <a:rPr 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X (Horizontal)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9B4A6-17BD-4AD7-B5F8-24260626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78" y="1145050"/>
            <a:ext cx="2625429" cy="4710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9370305" y="506896"/>
            <a:ext cx="20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Campo </a:t>
            </a:r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“</a:t>
            </a:r>
            <a:r>
              <a:rPr lang="pt-BR" b="1" dirty="0">
                <a:solidFill>
                  <a:srgbClr val="171717"/>
                </a:solidFill>
                <a:latin typeface="Segoe UI" panose="020B0502040204020203" pitchFamily="34" charset="0"/>
              </a:rPr>
              <a:t>Formato</a:t>
            </a:r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”.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64367" y="1788382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a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</a:t>
            </a:r>
            <a:r>
              <a:rPr lang="en-US" dirty="0" err="1"/>
              <a:t>vendas</a:t>
            </a:r>
            <a:r>
              <a:rPr lang="en-US" dirty="0"/>
              <a:t>, </a:t>
            </a:r>
            <a:r>
              <a:rPr lang="en-US" dirty="0" err="1"/>
              <a:t>mudou</a:t>
            </a:r>
            <a:r>
              <a:rPr lang="en-US" dirty="0"/>
              <a:t> para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9933C9-A87A-4D4F-BBA4-E8D09F162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" y="3218407"/>
            <a:ext cx="5264421" cy="2997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2013F9-93FA-4BC4-935E-501877338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97" y="2303151"/>
            <a:ext cx="2103953" cy="7631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5D95AF-3E8A-4FB5-8AA3-F7F4E3DA8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27" y="3229486"/>
            <a:ext cx="5289822" cy="30227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367848-4D66-4805-9A57-D98BC5A44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36" y="2333292"/>
            <a:ext cx="2104543" cy="8527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B7634F-6A63-4387-8C08-625334F4EAD0}"/>
              </a:ext>
            </a:extLst>
          </p:cNvPr>
          <p:cNvSpPr txBox="1"/>
          <p:nvPr/>
        </p:nvSpPr>
        <p:spPr>
          <a:xfrm>
            <a:off x="1064367" y="1273613"/>
            <a:ext cx="100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mudar a posição dos valores do Eixo Y clique no campo “</a:t>
            </a:r>
            <a:r>
              <a:rPr lang="pt-BR" b="1" dirty="0"/>
              <a:t>Posição</a:t>
            </a:r>
            <a:r>
              <a:rPr lang="pt-BR" dirty="0"/>
              <a:t>” e escolha “</a:t>
            </a:r>
            <a:r>
              <a:rPr lang="pt-BR" b="1" dirty="0"/>
              <a:t>Esquerda</a:t>
            </a:r>
            <a:r>
              <a:rPr lang="pt-BR" dirty="0"/>
              <a:t>” ou “</a:t>
            </a:r>
            <a:r>
              <a:rPr lang="pt-BR" b="1" dirty="0"/>
              <a:t>Direita</a:t>
            </a:r>
            <a:r>
              <a:rPr lang="pt-BR" dirty="0"/>
              <a:t>”.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4807E88A-7E6E-4A26-9F4F-9219A483212D}"/>
              </a:ext>
            </a:extLst>
          </p:cNvPr>
          <p:cNvSpPr/>
          <p:nvPr/>
        </p:nvSpPr>
        <p:spPr>
          <a:xfrm rot="18847434">
            <a:off x="100557" y="5145187"/>
            <a:ext cx="814892" cy="12707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A894DC4-45BE-4F0D-9D5F-7485C993BACF}"/>
              </a:ext>
            </a:extLst>
          </p:cNvPr>
          <p:cNvSpPr/>
          <p:nvPr/>
        </p:nvSpPr>
        <p:spPr>
          <a:xfrm rot="18847434">
            <a:off x="10672804" y="4445180"/>
            <a:ext cx="814892" cy="12707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0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961761" y="1626793"/>
            <a:ext cx="1026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o </a:t>
            </a:r>
            <a:r>
              <a:rPr lang="en-US" dirty="0" err="1"/>
              <a:t>gráfico</a:t>
            </a:r>
            <a:r>
              <a:rPr lang="en-US" dirty="0"/>
              <a:t> é o </a:t>
            </a:r>
            <a:r>
              <a:rPr lang="en-US" dirty="0" err="1"/>
              <a:t>mesmo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. </a:t>
            </a:r>
            <a:r>
              <a:rPr lang="en-US" dirty="0" err="1"/>
              <a:t>Aconselho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/>
              <a:t>Linear</a:t>
            </a:r>
            <a:r>
              <a:rPr lang="en-US" dirty="0"/>
              <a:t>” que a </a:t>
            </a:r>
            <a:r>
              <a:rPr lang="en-US" dirty="0" err="1"/>
              <a:t>visualização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realidade</a:t>
            </a:r>
            <a:r>
              <a:rPr lang="en-US" dirty="0"/>
              <a:t> dos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F84AE9-8CF3-4C5C-A364-6D2536897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2" y="3294882"/>
            <a:ext cx="5283472" cy="3010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EC2184-8B28-4F0E-AFE7-5FB4FFEEC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24" y="2458181"/>
            <a:ext cx="1769735" cy="6532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2BCF6B-6E9D-4917-931F-F3B487373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19" y="3250742"/>
            <a:ext cx="5270771" cy="2997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234941-DCF0-4E37-BEA4-8A690AD55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659" y="2458180"/>
            <a:ext cx="1779427" cy="6532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61986-58A4-47F8-AA60-CBFDFBC06C77}"/>
              </a:ext>
            </a:extLst>
          </p:cNvPr>
          <p:cNvSpPr txBox="1"/>
          <p:nvPr/>
        </p:nvSpPr>
        <p:spPr>
          <a:xfrm>
            <a:off x="961761" y="1187784"/>
            <a:ext cx="967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mudar o Tipo de escala do Eixo Y clique no campo “</a:t>
            </a:r>
            <a:r>
              <a:rPr lang="pt-BR" b="1" dirty="0"/>
              <a:t>Tipo de escala</a:t>
            </a:r>
            <a:r>
              <a:rPr lang="pt-BR" dirty="0"/>
              <a:t>” e escolha a opção desejada.</a:t>
            </a:r>
          </a:p>
        </p:txBody>
      </p:sp>
    </p:spTree>
    <p:extLst>
      <p:ext uri="{BB962C8B-B14F-4D97-AF65-F5344CB8AC3E}">
        <p14:creationId xmlns:p14="http://schemas.microsoft.com/office/powerpoint/2010/main" val="364613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43609" y="1957071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mudaram</a:t>
            </a:r>
            <a:r>
              <a:rPr lang="en-US" dirty="0"/>
              <a:t> da </a:t>
            </a:r>
            <a:r>
              <a:rPr lang="en-US" dirty="0" err="1"/>
              <a:t>cor</a:t>
            </a:r>
            <a:r>
              <a:rPr lang="en-US" dirty="0"/>
              <a:t> “</a:t>
            </a:r>
            <a:r>
              <a:rPr lang="en-US" b="1" dirty="0" err="1"/>
              <a:t>preta</a:t>
            </a:r>
            <a:r>
              <a:rPr lang="en-US" dirty="0"/>
              <a:t>” para </a:t>
            </a:r>
            <a:r>
              <a:rPr lang="en-US" dirty="0" err="1"/>
              <a:t>cor</a:t>
            </a:r>
            <a:r>
              <a:rPr lang="en-US" dirty="0"/>
              <a:t> “</a:t>
            </a:r>
            <a:r>
              <a:rPr lang="en-US" b="1" dirty="0" err="1">
                <a:solidFill>
                  <a:srgbClr val="FF0000"/>
                </a:solidFill>
              </a:rPr>
              <a:t>vermelha</a:t>
            </a:r>
            <a:r>
              <a:rPr lang="en-US" dirty="0"/>
              <a:t>”.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F509CE0-BE3F-4F60-8001-20AE2DB5F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3" y="3403599"/>
            <a:ext cx="5283472" cy="30164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CC717E-FC86-4DCD-B5D6-1833CC15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41" y="2479261"/>
            <a:ext cx="1248857" cy="8016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D384A6-2263-4E8B-88E3-056620511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441" y="65660"/>
            <a:ext cx="1865055" cy="2413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63F6F9B-34D8-46B4-BBA0-C22A94B34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46" y="3403598"/>
            <a:ext cx="5270771" cy="30164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D126996-603C-44C3-812A-5A040F359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26" y="2479260"/>
            <a:ext cx="1294039" cy="80440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6BB84D-9922-43EC-8158-93311B3C1135}"/>
              </a:ext>
            </a:extLst>
          </p:cNvPr>
          <p:cNvSpPr txBox="1"/>
          <p:nvPr/>
        </p:nvSpPr>
        <p:spPr>
          <a:xfrm>
            <a:off x="1043609" y="1351723"/>
            <a:ext cx="90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cor dos números do Eixo Y clique no campo “</a:t>
            </a:r>
            <a:r>
              <a:rPr lang="pt-BR" b="1" dirty="0"/>
              <a:t>Cor</a:t>
            </a:r>
            <a:r>
              <a:rPr lang="pt-BR" dirty="0"/>
              <a:t>” e escolha a cor desejada.</a:t>
            </a:r>
          </a:p>
        </p:txBody>
      </p:sp>
    </p:spTree>
    <p:extLst>
      <p:ext uri="{BB962C8B-B14F-4D97-AF65-F5344CB8AC3E}">
        <p14:creationId xmlns:p14="http://schemas.microsoft.com/office/powerpoint/2010/main" val="205705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80338" y="2074160"/>
            <a:ext cx="402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aumentaram</a:t>
            </a:r>
            <a:r>
              <a:rPr lang="en-US" dirty="0"/>
              <a:t>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63F6F9B-34D8-46B4-BBA0-C22A94B34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6" y="3429962"/>
            <a:ext cx="5270771" cy="3016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F5A02F-015B-4097-A750-021B36D0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31" y="2544458"/>
            <a:ext cx="1381522" cy="706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711E3-1C2B-400C-A3B8-34298AA17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06" y="3429000"/>
            <a:ext cx="5277121" cy="298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D4DB7-70E6-45DE-AB0E-CEA6B4044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049" y="2544458"/>
            <a:ext cx="1573492" cy="7062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14DFB6-147E-46A9-B1F2-7082AB7B6B27}"/>
              </a:ext>
            </a:extLst>
          </p:cNvPr>
          <p:cNvSpPr txBox="1"/>
          <p:nvPr/>
        </p:nvSpPr>
        <p:spPr>
          <a:xfrm>
            <a:off x="1080338" y="1352298"/>
            <a:ext cx="1005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aumentar os números do Eixo Y, no campo “</a:t>
            </a:r>
            <a:r>
              <a:rPr lang="pt-BR" b="1" dirty="0"/>
              <a:t>Tamanho do texto</a:t>
            </a:r>
            <a:r>
              <a:rPr lang="pt-BR" dirty="0"/>
              <a:t>” aumente o tamanho conforme sua necessidade.</a:t>
            </a:r>
          </a:p>
        </p:txBody>
      </p:sp>
    </p:spTree>
    <p:extLst>
      <p:ext uri="{BB962C8B-B14F-4D97-AF65-F5344CB8AC3E}">
        <p14:creationId xmlns:p14="http://schemas.microsoft.com/office/powerpoint/2010/main" val="14926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586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Formatar 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69</cp:revision>
  <dcterms:created xsi:type="dcterms:W3CDTF">2021-02-03T23:01:00Z</dcterms:created>
  <dcterms:modified xsi:type="dcterms:W3CDTF">2021-02-06T00:38:43Z</dcterms:modified>
</cp:coreProperties>
</file>