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tmp"/><Relationship Id="rId5" Type="http://schemas.openxmlformats.org/officeDocument/2006/relationships/image" Target="../media/image35.tmp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tmp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tmp"/><Relationship Id="rId5" Type="http://schemas.openxmlformats.org/officeDocument/2006/relationships/image" Target="../media/image46.tmp"/><Relationship Id="rId4" Type="http://schemas.openxmlformats.org/officeDocument/2006/relationships/image" Target="../media/image4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Formatar</a:t>
            </a:r>
            <a:r>
              <a:rPr lang="en-US" sz="8000" dirty="0"/>
              <a:t> </a:t>
            </a:r>
            <a:r>
              <a:rPr lang="en-US" sz="8000" dirty="0" err="1"/>
              <a:t>Gráfico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678872" y="1409147"/>
            <a:ext cx="703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Observem que mudamos o formato do texto dos nosso rótulos de dados.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F39F6F-DCA9-4AC9-9392-30B08220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3012269"/>
            <a:ext cx="5725324" cy="35533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2A4219-8A47-4FBC-8A80-A044AE2B6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82" y="2114466"/>
            <a:ext cx="1934407" cy="7579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A1E8C0-0688-41CC-8189-96AC3CCE8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65" y="2128375"/>
            <a:ext cx="1934407" cy="7714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C1E16EB-9134-4C79-8781-51A6944F2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94159"/>
            <a:ext cx="5734850" cy="353426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22638D0-26AB-4F80-8EBF-FCAE851EA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168" y="162152"/>
            <a:ext cx="1514475" cy="17907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CEF23F1-A176-41B0-996B-C0797EF5F773}"/>
              </a:ext>
            </a:extLst>
          </p:cNvPr>
          <p:cNvSpPr txBox="1"/>
          <p:nvPr/>
        </p:nvSpPr>
        <p:spPr>
          <a:xfrm>
            <a:off x="678872" y="519162"/>
            <a:ext cx="1010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o formato das unidades, no campo “</a:t>
            </a:r>
            <a:r>
              <a:rPr lang="pt-BR" b="1" dirty="0"/>
              <a:t>Exibir unidades</a:t>
            </a:r>
            <a:r>
              <a:rPr lang="pt-BR" dirty="0"/>
              <a:t>” clique e escolha a opção que desejar.</a:t>
            </a:r>
          </a:p>
        </p:txBody>
      </p:sp>
    </p:spTree>
    <p:extLst>
      <p:ext uri="{BB962C8B-B14F-4D97-AF65-F5344CB8AC3E}">
        <p14:creationId xmlns:p14="http://schemas.microsoft.com/office/powerpoint/2010/main" val="135890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799748" y="1316181"/>
            <a:ext cx="71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Observem que aumentamos as casas decimais do nosso rótulos de dados.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F39F6F-DCA9-4AC9-9392-30B08220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3012269"/>
            <a:ext cx="5725324" cy="3553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B9B9FF-8976-47B2-8270-A0ADC8A70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70" y="2175459"/>
            <a:ext cx="1839674" cy="6771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C7EF50-7A33-4EC8-862C-1B78F3417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02" y="3012269"/>
            <a:ext cx="5744377" cy="355332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670C83-BBB3-46ED-B7C7-B6877B08A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61" y="2175458"/>
            <a:ext cx="1736437" cy="67710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F268860-89E7-4A70-A945-E660E6FE53D2}"/>
              </a:ext>
            </a:extLst>
          </p:cNvPr>
          <p:cNvSpPr txBox="1"/>
          <p:nvPr/>
        </p:nvSpPr>
        <p:spPr>
          <a:xfrm>
            <a:off x="760231" y="609328"/>
            <a:ext cx="1010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aumentar as Casas decimais do valor das unidades, no campo “</a:t>
            </a:r>
            <a:r>
              <a:rPr lang="pt-BR" b="1" dirty="0"/>
              <a:t>Casas decimais do valor</a:t>
            </a:r>
            <a:r>
              <a:rPr lang="pt-BR" dirty="0"/>
              <a:t>” clique e aumente conforme desejar.</a:t>
            </a:r>
          </a:p>
        </p:txBody>
      </p:sp>
    </p:spTree>
    <p:extLst>
      <p:ext uri="{BB962C8B-B14F-4D97-AF65-F5344CB8AC3E}">
        <p14:creationId xmlns:p14="http://schemas.microsoft.com/office/powerpoint/2010/main" val="141319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748145" y="1260763"/>
            <a:ext cx="66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Observem que mudamos a orientação dos nossos rótulos de dados.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C7EF50-7A33-4EC8-862C-1B78F3417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3" y="3012269"/>
            <a:ext cx="5744377" cy="35533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7FCB4F-6F34-428A-9202-C18A0D49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62" y="2054384"/>
            <a:ext cx="1996673" cy="8081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D8D536-EAE1-4F7E-A435-80B3E0F8D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9" y="3021795"/>
            <a:ext cx="5715798" cy="35342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D82B50E-A465-4812-8522-6828884B0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42" y="2054383"/>
            <a:ext cx="2215968" cy="8081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2AF550C-309B-4DD1-9F68-D9E3DD6FBAF3}"/>
              </a:ext>
            </a:extLst>
          </p:cNvPr>
          <p:cNvSpPr txBox="1"/>
          <p:nvPr/>
        </p:nvSpPr>
        <p:spPr>
          <a:xfrm>
            <a:off x="748145" y="568929"/>
            <a:ext cx="1010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orientação das unidades, no campo “</a:t>
            </a:r>
            <a:r>
              <a:rPr lang="pt-BR" b="1" dirty="0"/>
              <a:t>Orientação</a:t>
            </a:r>
            <a:r>
              <a:rPr lang="pt-BR" dirty="0"/>
              <a:t>” clique e escolha a opção que desejar.</a:t>
            </a:r>
          </a:p>
        </p:txBody>
      </p:sp>
    </p:spTree>
    <p:extLst>
      <p:ext uri="{BB962C8B-B14F-4D97-AF65-F5344CB8AC3E}">
        <p14:creationId xmlns:p14="http://schemas.microsoft.com/office/powerpoint/2010/main" val="410700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844747" y="1351890"/>
            <a:ext cx="62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Observem que mudamos a posição dos nossos rótulos de dados.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D8D536-EAE1-4F7E-A435-80B3E0F8D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6" y="2890502"/>
            <a:ext cx="5715798" cy="35342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709E40-D2D6-4E74-8A6A-9B7B2740E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89" y="2075165"/>
            <a:ext cx="1862286" cy="7078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AFD411-832F-497F-B20E-99094CDA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268" y="106073"/>
            <a:ext cx="1485900" cy="15335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25B6FC6-5976-4D79-AA25-D9B19E5F7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97" y="2890502"/>
            <a:ext cx="5706271" cy="353426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2E47AC3-B1ED-496A-8C93-18FA8EC08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184" y="2175459"/>
            <a:ext cx="1934888" cy="70788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6E93F0B-6957-419B-BE0E-25DAFB2EFB02}"/>
              </a:ext>
            </a:extLst>
          </p:cNvPr>
          <p:cNvSpPr txBox="1"/>
          <p:nvPr/>
        </p:nvSpPr>
        <p:spPr>
          <a:xfrm>
            <a:off x="768962" y="688169"/>
            <a:ext cx="1010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posição das unidades, no campo “</a:t>
            </a:r>
            <a:r>
              <a:rPr lang="pt-BR" b="1" dirty="0"/>
              <a:t>Posição</a:t>
            </a:r>
            <a:r>
              <a:rPr lang="pt-BR" dirty="0"/>
              <a:t>” clique e escolha a opção que desejar.</a:t>
            </a:r>
          </a:p>
        </p:txBody>
      </p:sp>
    </p:spTree>
    <p:extLst>
      <p:ext uri="{BB962C8B-B14F-4D97-AF65-F5344CB8AC3E}">
        <p14:creationId xmlns:p14="http://schemas.microsoft.com/office/powerpoint/2010/main" val="49477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817418" y="1332182"/>
            <a:ext cx="601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Observem que mudamos a fonte dos nossos rótulos de dados.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5B6FC6-5976-4D79-AA25-D9B19E5F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1" y="2883345"/>
            <a:ext cx="5706271" cy="35342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C8CF10A-E1DD-4427-AD28-CF5A0CB5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7" y="2051878"/>
            <a:ext cx="1934888" cy="709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FF89A55-6D4E-4A6A-9EC6-83957928F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90502"/>
            <a:ext cx="5725324" cy="35533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258F480-DED3-4530-90EC-DA25CEE00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00" y="2051878"/>
            <a:ext cx="1952396" cy="7078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815A7EE-8588-4B09-839B-D54352CBC391}"/>
              </a:ext>
            </a:extLst>
          </p:cNvPr>
          <p:cNvSpPr txBox="1"/>
          <p:nvPr/>
        </p:nvSpPr>
        <p:spPr>
          <a:xfrm>
            <a:off x="768962" y="688169"/>
            <a:ext cx="1010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fonte das unidades, no campo “</a:t>
            </a:r>
            <a:r>
              <a:rPr lang="pt-BR" b="1" dirty="0"/>
              <a:t>Família de fontes</a:t>
            </a:r>
            <a:r>
              <a:rPr lang="pt-BR" dirty="0"/>
              <a:t>” clique e escolha a opção que desejar.</a:t>
            </a:r>
          </a:p>
        </p:txBody>
      </p:sp>
    </p:spTree>
    <p:extLst>
      <p:ext uri="{BB962C8B-B14F-4D97-AF65-F5344CB8AC3E}">
        <p14:creationId xmlns:p14="http://schemas.microsoft.com/office/powerpoint/2010/main" val="418080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732628" y="1470143"/>
            <a:ext cx="747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Observem que mudamos a Cor da tela de Fundo dos nossos rótulos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BAFDFC-41FD-4F17-965F-E3F912AE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54" y="229647"/>
            <a:ext cx="2521558" cy="10493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18107F-7FD8-4F9C-9EF7-2B51475B2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3" y="2759764"/>
            <a:ext cx="5725324" cy="35437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67B560-09E1-4C59-91BC-08128FA53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53" y="2007171"/>
            <a:ext cx="1717494" cy="70788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E82D445-29B4-4DA9-A0CB-BF7BA3CA9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93" y="2769291"/>
            <a:ext cx="5725324" cy="353426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3EF3840-04EE-4DB2-A986-DCF1BA8FD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32" y="2007171"/>
            <a:ext cx="1861478" cy="70788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36A8C6-B506-4110-8FEA-FC8E5039D144}"/>
              </a:ext>
            </a:extLst>
          </p:cNvPr>
          <p:cNvSpPr txBox="1"/>
          <p:nvPr/>
        </p:nvSpPr>
        <p:spPr>
          <a:xfrm>
            <a:off x="732628" y="535238"/>
            <a:ext cx="762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cor de fundo das unidades, no campo “</a:t>
            </a:r>
            <a:r>
              <a:rPr lang="pt-BR" b="1" dirty="0"/>
              <a:t>Cor da tela de fundo</a:t>
            </a:r>
            <a:r>
              <a:rPr lang="pt-BR" dirty="0"/>
              <a:t>” clique e escolha a cor que desejar.</a:t>
            </a:r>
          </a:p>
        </p:txBody>
      </p:sp>
    </p:spTree>
    <p:extLst>
      <p:ext uri="{BB962C8B-B14F-4D97-AF65-F5344CB8AC3E}">
        <p14:creationId xmlns:p14="http://schemas.microsoft.com/office/powerpoint/2010/main" val="418542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748144" y="1387005"/>
            <a:ext cx="9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campo Transparência, observem que mudamos a transparência dos nossos rótulos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BAFDFC-41FD-4F17-965F-E3F912AE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54" y="229647"/>
            <a:ext cx="2521558" cy="104934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E82D445-29B4-4DA9-A0CB-BF7BA3CA9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1" y="2883345"/>
            <a:ext cx="5725324" cy="35342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1B0F83-C7F1-403E-AA93-F3C56DEF5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45" y="2007171"/>
            <a:ext cx="1738602" cy="7982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9ECB235-B719-494D-82DD-44524284B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3345"/>
            <a:ext cx="5734850" cy="35342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FC45D4-2971-4485-934B-DE3F2A252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21" y="1936400"/>
            <a:ext cx="2262150" cy="8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Tipos_de_Dados.xlsx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22074" y="159026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insira um gráfico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49F05-6F56-4F75-B060-140A8DC8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3801"/>
            <a:ext cx="12192000" cy="61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1023157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 começarmos a formatar 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Cor dos 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no nosso gráfico, vamos clicar no campo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Formato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de depois na opção de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Cores dos dados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</a:t>
            </a:r>
            <a:r>
              <a:rPr lang="pt-BR" sz="32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294E3F-1076-4C64-9632-0574ABBE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21" y="2780653"/>
            <a:ext cx="1605430" cy="12966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7C38295-C0C1-4B2B-9A22-F83C420A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53" y="3000129"/>
            <a:ext cx="3229667" cy="8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2192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1615925" y="2644711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AFF511-7D8D-4624-8341-F062329DE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7" y="3269480"/>
            <a:ext cx="5258070" cy="29910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88F2FA-D8D5-4676-8FFD-F8887FC1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0" y="2461177"/>
            <a:ext cx="1434189" cy="7366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3B80B6-B5F6-4CF5-832A-CE7796CBE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476" y="114501"/>
            <a:ext cx="1511830" cy="18053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36D803-24D8-4DA5-8371-A6C68EAF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96" y="2461177"/>
            <a:ext cx="1384080" cy="73668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DF4A27-569B-4E77-B4C2-D8E2F6881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98" y="3269480"/>
            <a:ext cx="5283472" cy="30100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14CFA-48A9-403C-8A05-078998854AA4}"/>
              </a:ext>
            </a:extLst>
          </p:cNvPr>
          <p:cNvSpPr txBox="1"/>
          <p:nvPr/>
        </p:nvSpPr>
        <p:spPr>
          <a:xfrm>
            <a:off x="1050952" y="1207756"/>
            <a:ext cx="763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cor dos itens do gráfico, no campo “</a:t>
            </a:r>
            <a:r>
              <a:rPr lang="pt-BR" b="1" dirty="0"/>
              <a:t>Cor padrão</a:t>
            </a:r>
            <a:r>
              <a:rPr lang="pt-BR" dirty="0"/>
              <a:t>” clique e escolha a cor desejada.</a:t>
            </a:r>
          </a:p>
        </p:txBody>
      </p:sp>
    </p:spTree>
    <p:extLst>
      <p:ext uri="{BB962C8B-B14F-4D97-AF65-F5344CB8AC3E}">
        <p14:creationId xmlns:p14="http://schemas.microsoft.com/office/powerpoint/2010/main" val="354530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5412479" y="2629086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360087" y="2629086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43609" y="1550504"/>
            <a:ext cx="461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Podemos </a:t>
            </a:r>
            <a:r>
              <a:rPr lang="en-US" dirty="0" err="1"/>
              <a:t>também</a:t>
            </a:r>
            <a:r>
              <a:rPr lang="en-US" dirty="0"/>
              <a:t> mudar a </a:t>
            </a:r>
            <a:r>
              <a:rPr lang="en-US" dirty="0" err="1"/>
              <a:t>cor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campo.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DF4A27-569B-4E77-B4C2-D8E2F688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" y="3420562"/>
            <a:ext cx="4146260" cy="2362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ED1199-DEEB-4A24-AC16-6A90E2F9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4" y="2479216"/>
            <a:ext cx="1675988" cy="837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8E199C-5CE5-480C-9E34-4FC91A7A3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799" y="439445"/>
            <a:ext cx="1759734" cy="58976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DD77EB-D549-4FDB-A062-0384500894AC}"/>
              </a:ext>
            </a:extLst>
          </p:cNvPr>
          <p:cNvSpPr txBox="1"/>
          <p:nvPr/>
        </p:nvSpPr>
        <p:spPr>
          <a:xfrm>
            <a:off x="1043608" y="1919836"/>
            <a:ext cx="784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Depois</a:t>
            </a:r>
            <a:r>
              <a:rPr lang="en-US" dirty="0"/>
              <a:t> de </a:t>
            </a:r>
            <a:r>
              <a:rPr lang="en-US" dirty="0" err="1"/>
              <a:t>fazer</a:t>
            </a:r>
            <a:r>
              <a:rPr lang="en-US" dirty="0"/>
              <a:t> as </a:t>
            </a:r>
            <a:r>
              <a:rPr lang="en-US" dirty="0" err="1"/>
              <a:t>mudanças</a:t>
            </a:r>
            <a:r>
              <a:rPr lang="en-US" dirty="0"/>
              <a:t>, Podemos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de “</a:t>
            </a:r>
            <a:r>
              <a:rPr lang="en-US" b="1" dirty="0" err="1"/>
              <a:t>Reverter</a:t>
            </a:r>
            <a:r>
              <a:rPr lang="en-US" b="1" dirty="0"/>
              <a:t> para </a:t>
            </a:r>
            <a:r>
              <a:rPr lang="en-US" b="1" dirty="0" err="1"/>
              <a:t>padrão</a:t>
            </a:r>
            <a:r>
              <a:rPr lang="en-US" dirty="0"/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8D6505-664C-4A17-B8D3-79FE7C973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76" y="3317211"/>
            <a:ext cx="4704167" cy="29117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07E799-A03E-4A81-9F50-B4D6F9B45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08" y="2479216"/>
            <a:ext cx="1894528" cy="7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1023157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 começarmos a formatar 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Rótulo de 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</a:t>
            </a:r>
            <a:r>
              <a:rPr lang="pt-BR" sz="32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C93106-F28B-479B-B134-5E20B2542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74" y="3760607"/>
            <a:ext cx="3501351" cy="8992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7ED833-88A4-47EB-A635-DBC5F914C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90" y="3708627"/>
            <a:ext cx="3501351" cy="95123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E47F2B-31EC-45C9-8564-232FF05F31A3}"/>
              </a:ext>
            </a:extLst>
          </p:cNvPr>
          <p:cNvSpPr txBox="1"/>
          <p:nvPr/>
        </p:nvSpPr>
        <p:spPr>
          <a:xfrm>
            <a:off x="637309" y="2912726"/>
            <a:ext cx="48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Primeiro clique em cima de “</a:t>
            </a:r>
            <a:r>
              <a:rPr lang="pt-BR" b="1" dirty="0"/>
              <a:t>Rótulo de Dados</a:t>
            </a:r>
            <a:r>
              <a:rPr lang="pt-BR" dirty="0"/>
              <a:t>” para abrir as opções.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E8013A-2DB5-4088-B2D5-7136AF27CE5D}"/>
              </a:ext>
            </a:extLst>
          </p:cNvPr>
          <p:cNvSpPr txBox="1"/>
          <p:nvPr/>
        </p:nvSpPr>
        <p:spPr>
          <a:xfrm>
            <a:off x="6362398" y="3051225"/>
            <a:ext cx="480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Em  “</a:t>
            </a:r>
            <a:r>
              <a:rPr lang="pt-BR" b="1" dirty="0"/>
              <a:t>Rótulo de Dados</a:t>
            </a:r>
            <a:r>
              <a:rPr lang="pt-BR" dirty="0"/>
              <a:t>”, clique para.</a:t>
            </a:r>
          </a:p>
        </p:txBody>
      </p:sp>
    </p:spTree>
    <p:extLst>
      <p:ext uri="{BB962C8B-B14F-4D97-AF65-F5344CB8AC3E}">
        <p14:creationId xmlns:p14="http://schemas.microsoft.com/office/powerpoint/2010/main" val="61887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59B02-A4EB-4617-9811-CF83691D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2959429"/>
            <a:ext cx="5715798" cy="35437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3B5D76-2AC4-4659-ACED-A1BA3A0B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030" y="149802"/>
            <a:ext cx="1781175" cy="2066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9BA67C-F5E9-48DF-91C8-723525474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916223"/>
            <a:ext cx="1209303" cy="8637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2F86D5D-9457-4DB8-8016-0FAD751DB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6" y="2945139"/>
            <a:ext cx="5744377" cy="3572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4A79241-6D1B-405E-837F-5CED6AEBC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56" y="1926874"/>
            <a:ext cx="1660092" cy="86378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748145" y="1257255"/>
            <a:ext cx="894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Observem que os números em cima de cada caixa mudou da cor “</a:t>
            </a:r>
            <a:r>
              <a:rPr lang="pt-BR" b="1" dirty="0"/>
              <a:t>Preta</a:t>
            </a:r>
            <a:r>
              <a:rPr lang="pt-BR" dirty="0"/>
              <a:t>” para cor </a:t>
            </a:r>
            <a:r>
              <a:rPr lang="pt-BR" b="1" dirty="0">
                <a:solidFill>
                  <a:srgbClr val="FF0000"/>
                </a:solidFill>
              </a:rPr>
              <a:t>“Vermelha</a:t>
            </a:r>
            <a:r>
              <a:rPr lang="pt-BR" dirty="0"/>
              <a:t>”.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C916A3-1B83-4938-A7C8-7E40425C7B3F}"/>
              </a:ext>
            </a:extLst>
          </p:cNvPr>
          <p:cNvSpPr txBox="1"/>
          <p:nvPr/>
        </p:nvSpPr>
        <p:spPr>
          <a:xfrm>
            <a:off x="753539" y="460780"/>
            <a:ext cx="8941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cor dos números dos itens do gráfico, no campo “</a:t>
            </a:r>
            <a:r>
              <a:rPr lang="pt-BR" b="1" dirty="0"/>
              <a:t>Cor</a:t>
            </a:r>
            <a:r>
              <a:rPr lang="pt-BR" dirty="0"/>
              <a:t>” clique e escolha a cor desejada.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EF051EE1-6393-4CD9-BFE0-749D9267DDE9}"/>
              </a:ext>
            </a:extLst>
          </p:cNvPr>
          <p:cNvSpPr/>
          <p:nvPr/>
        </p:nvSpPr>
        <p:spPr>
          <a:xfrm rot="1038018">
            <a:off x="0" y="5541818"/>
            <a:ext cx="247996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829B536C-C8DF-49E4-84FD-4575CEE2307F}"/>
              </a:ext>
            </a:extLst>
          </p:cNvPr>
          <p:cNvSpPr/>
          <p:nvPr/>
        </p:nvSpPr>
        <p:spPr>
          <a:xfrm rot="1038018">
            <a:off x="5652654" y="5541818"/>
            <a:ext cx="247996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0D6101-4685-4F64-B22C-1A87D492F1C4}"/>
              </a:ext>
            </a:extLst>
          </p:cNvPr>
          <p:cNvSpPr txBox="1"/>
          <p:nvPr/>
        </p:nvSpPr>
        <p:spPr>
          <a:xfrm>
            <a:off x="928255" y="2182616"/>
            <a:ext cx="136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Antes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2F86D5D-9457-4DB8-8016-0FAD751DB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" y="2903097"/>
            <a:ext cx="5744377" cy="357237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E7945-DB54-4C0D-83B2-97029CCCD915}"/>
              </a:ext>
            </a:extLst>
          </p:cNvPr>
          <p:cNvSpPr txBox="1"/>
          <p:nvPr/>
        </p:nvSpPr>
        <p:spPr>
          <a:xfrm>
            <a:off x="6377557" y="2175459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Depois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39EE94E-1DAD-4EE6-A162-05122F139EE2}"/>
              </a:ext>
            </a:extLst>
          </p:cNvPr>
          <p:cNvSpPr txBox="1"/>
          <p:nvPr/>
        </p:nvSpPr>
        <p:spPr>
          <a:xfrm>
            <a:off x="771553" y="1471936"/>
            <a:ext cx="741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Observem que aumentamos o tamanho do texto dos nosso rótulos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916A6D-4742-4DA1-8064-1EE8DDDF4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46" y="2195211"/>
            <a:ext cx="1391363" cy="7078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F39F6F-DCA9-4AC9-9392-30B082201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48" y="2901433"/>
            <a:ext cx="5725324" cy="355332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5BEE0B-BF24-4C1D-8581-115BB353F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40" y="2164507"/>
            <a:ext cx="1523025" cy="70788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13BFFC-5FC7-4A7B-801B-810E5B2B2568}"/>
              </a:ext>
            </a:extLst>
          </p:cNvPr>
          <p:cNvSpPr txBox="1"/>
          <p:nvPr/>
        </p:nvSpPr>
        <p:spPr>
          <a:xfrm>
            <a:off x="753539" y="460780"/>
            <a:ext cx="1010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aumentar o tamanho dos números dos itens do gráfico, no campo “</a:t>
            </a:r>
            <a:r>
              <a:rPr lang="pt-BR" b="1" dirty="0"/>
              <a:t>Tamanho do texto</a:t>
            </a:r>
            <a:r>
              <a:rPr lang="pt-BR" dirty="0"/>
              <a:t>” clique e aumente conforme desejar.</a:t>
            </a:r>
          </a:p>
        </p:txBody>
      </p:sp>
    </p:spTree>
    <p:extLst>
      <p:ext uri="{BB962C8B-B14F-4D97-AF65-F5344CB8AC3E}">
        <p14:creationId xmlns:p14="http://schemas.microsoft.com/office/powerpoint/2010/main" val="64979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472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Formatar 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78</cp:revision>
  <dcterms:created xsi:type="dcterms:W3CDTF">2021-02-03T23:01:00Z</dcterms:created>
  <dcterms:modified xsi:type="dcterms:W3CDTF">2021-02-06T00:53:05Z</dcterms:modified>
</cp:coreProperties>
</file>