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72" r:id="rId6"/>
    <p:sldId id="284" r:id="rId7"/>
    <p:sldId id="285" r:id="rId8"/>
    <p:sldId id="287" r:id="rId9"/>
    <p:sldId id="286" r:id="rId10"/>
    <p:sldId id="288" r:id="rId11"/>
    <p:sldId id="289" r:id="rId12"/>
    <p:sldId id="290" r:id="rId13"/>
    <p:sldId id="291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tmp"/><Relationship Id="rId5" Type="http://schemas.openxmlformats.org/officeDocument/2006/relationships/image" Target="../media/image29.tmp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tmp"/><Relationship Id="rId5" Type="http://schemas.openxmlformats.org/officeDocument/2006/relationships/image" Target="../media/image33.tmp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tmp"/><Relationship Id="rId5" Type="http://schemas.openxmlformats.org/officeDocument/2006/relationships/image" Target="../media/image36.tmp"/><Relationship Id="rId4" Type="http://schemas.openxmlformats.org/officeDocument/2006/relationships/image" Target="../media/image35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2473049"/>
            <a:ext cx="10224052" cy="1223272"/>
          </a:xfrm>
        </p:spPr>
        <p:txBody>
          <a:bodyPr>
            <a:normAutofit/>
          </a:bodyPr>
          <a:lstStyle/>
          <a:p>
            <a:r>
              <a:rPr lang="en-US" sz="8000" dirty="0" err="1"/>
              <a:t>Àrea</a:t>
            </a:r>
            <a:r>
              <a:rPr lang="en-US" sz="8000" dirty="0"/>
              <a:t> de </a:t>
            </a:r>
            <a:r>
              <a:rPr lang="en-US" sz="8000" dirty="0" err="1"/>
              <a:t>Plotagem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6723750" y="2629109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887229" y="261374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778300A2-684D-4B31-B67D-D1B1B65E8ADE}"/>
              </a:ext>
            </a:extLst>
          </p:cNvPr>
          <p:cNvSpPr txBox="1"/>
          <p:nvPr/>
        </p:nvSpPr>
        <p:spPr>
          <a:xfrm>
            <a:off x="780373" y="1867683"/>
            <a:ext cx="690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 que </a:t>
            </a:r>
            <a:r>
              <a:rPr lang="en-US" dirty="0" err="1"/>
              <a:t>aumentamos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do </a:t>
            </a:r>
            <a:r>
              <a:rPr lang="en-US" dirty="0" err="1"/>
              <a:t>título</a:t>
            </a:r>
            <a:r>
              <a:rPr lang="en-US" dirty="0"/>
              <a:t> de “</a:t>
            </a:r>
            <a:r>
              <a:rPr lang="en-US" b="1" dirty="0"/>
              <a:t>14 </a:t>
            </a:r>
            <a:r>
              <a:rPr lang="en-US" b="1" dirty="0" err="1"/>
              <a:t>pt</a:t>
            </a:r>
            <a:r>
              <a:rPr lang="en-US" dirty="0"/>
              <a:t>” para “</a:t>
            </a:r>
            <a:r>
              <a:rPr lang="en-US" b="1" dirty="0"/>
              <a:t>40 </a:t>
            </a:r>
            <a:r>
              <a:rPr lang="en-US" b="1" dirty="0" err="1"/>
              <a:t>pt</a:t>
            </a:r>
            <a:r>
              <a:rPr lang="en-US" dirty="0"/>
              <a:t>”.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19D2BD-4468-46BC-8CA5-328FE3DE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646" y="876481"/>
            <a:ext cx="2420306" cy="64633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D37F5BA-129D-4B45-B9DD-7031EDDEDA4E}"/>
              </a:ext>
            </a:extLst>
          </p:cNvPr>
          <p:cNvSpPr txBox="1"/>
          <p:nvPr/>
        </p:nvSpPr>
        <p:spPr>
          <a:xfrm>
            <a:off x="9415965" y="353261"/>
            <a:ext cx="2111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Ative o Titulo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54659C5-E52E-4647-B324-482AA29B1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0" y="3169894"/>
            <a:ext cx="5396367" cy="32770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A79D6D6-D5F5-460A-9678-902FC56C3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82" y="2424463"/>
            <a:ext cx="1837774" cy="71807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C55345F-2A33-4C07-8402-13A8ED969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48" y="3142533"/>
            <a:ext cx="5649604" cy="330563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A27C2EB-646C-4D3B-BE7C-0AFCD2420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721" y="2462747"/>
            <a:ext cx="1674315" cy="674221"/>
          </a:xfrm>
          <a:prstGeom prst="rect">
            <a:avLst/>
          </a:prstGeom>
        </p:spPr>
      </p:pic>
      <p:sp>
        <p:nvSpPr>
          <p:cNvPr id="21" name="TextBox 12">
            <a:extLst>
              <a:ext uri="{FF2B5EF4-FFF2-40B4-BE49-F238E27FC236}">
                <a16:creationId xmlns:a16="http://schemas.microsoft.com/office/drawing/2014/main" id="{E36FFBD2-4EAA-4ACE-9E3E-4BEA50B44708}"/>
              </a:ext>
            </a:extLst>
          </p:cNvPr>
          <p:cNvSpPr txBox="1"/>
          <p:nvPr/>
        </p:nvSpPr>
        <p:spPr>
          <a:xfrm>
            <a:off x="368832" y="917414"/>
            <a:ext cx="84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aumentar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do </a:t>
            </a:r>
            <a:r>
              <a:rPr lang="en-US" dirty="0" err="1"/>
              <a:t>título</a:t>
            </a:r>
            <a:r>
              <a:rPr lang="en-US" dirty="0"/>
              <a:t>, </a:t>
            </a:r>
            <a:r>
              <a:rPr lang="en-US" dirty="0" err="1"/>
              <a:t>vá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“</a:t>
            </a:r>
            <a:r>
              <a:rPr lang="en-US" b="1" dirty="0" err="1"/>
              <a:t>Tamanho</a:t>
            </a:r>
            <a:r>
              <a:rPr lang="en-US" b="1" dirty="0"/>
              <a:t> do </a:t>
            </a:r>
            <a:r>
              <a:rPr lang="en-US" b="1" dirty="0" err="1"/>
              <a:t>texto</a:t>
            </a:r>
            <a:r>
              <a:rPr lang="en-US" dirty="0"/>
              <a:t>” e </a:t>
            </a:r>
            <a:r>
              <a:rPr lang="en-US" dirty="0" err="1"/>
              <a:t>mude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preferência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74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6723750" y="2629109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887229" y="261374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778300A2-684D-4B31-B67D-D1B1B65E8ADE}"/>
              </a:ext>
            </a:extLst>
          </p:cNvPr>
          <p:cNvSpPr txBox="1"/>
          <p:nvPr/>
        </p:nvSpPr>
        <p:spPr>
          <a:xfrm>
            <a:off x="821937" y="1270476"/>
            <a:ext cx="690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 que </a:t>
            </a:r>
            <a:r>
              <a:rPr lang="en-US" dirty="0" err="1"/>
              <a:t>mudamos</a:t>
            </a:r>
            <a:r>
              <a:rPr lang="en-US" dirty="0"/>
              <a:t> o </a:t>
            </a:r>
            <a:r>
              <a:rPr lang="en-US" dirty="0" err="1"/>
              <a:t>Alinhamento</a:t>
            </a:r>
            <a:r>
              <a:rPr lang="en-US" dirty="0"/>
              <a:t> do </a:t>
            </a:r>
            <a:r>
              <a:rPr lang="en-US" dirty="0" err="1"/>
              <a:t>Título</a:t>
            </a:r>
            <a:r>
              <a:rPr lang="en-US" dirty="0"/>
              <a:t> da </a:t>
            </a:r>
            <a:r>
              <a:rPr lang="en-US" b="1" dirty="0" err="1"/>
              <a:t>Esquerda</a:t>
            </a:r>
            <a:r>
              <a:rPr lang="en-US" dirty="0"/>
              <a:t> para o </a:t>
            </a:r>
            <a:r>
              <a:rPr lang="en-US" b="1" dirty="0"/>
              <a:t>Centro</a:t>
            </a:r>
            <a:r>
              <a:rPr lang="en-US" dirty="0"/>
              <a:t>.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C55345F-2A33-4C07-8402-13A8ED969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3" y="3213884"/>
            <a:ext cx="5649604" cy="330563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825324D-E818-4E9B-AB8F-8F3712C8D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95" y="2386547"/>
            <a:ext cx="1864327" cy="7504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956902-966F-4E43-9122-9224C0CFE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42" y="3198522"/>
            <a:ext cx="5239076" cy="32770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CBA60D6-7263-4B52-8113-7CA8732194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504" y="2318982"/>
            <a:ext cx="1747932" cy="818961"/>
          </a:xfrm>
          <a:prstGeom prst="rect">
            <a:avLst/>
          </a:prstGeom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722D6C0C-09F4-4AC0-AEE9-6A95A66D4CF7}"/>
              </a:ext>
            </a:extLst>
          </p:cNvPr>
          <p:cNvSpPr txBox="1"/>
          <p:nvPr/>
        </p:nvSpPr>
        <p:spPr>
          <a:xfrm>
            <a:off x="390186" y="382421"/>
            <a:ext cx="84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mudar o </a:t>
            </a:r>
            <a:r>
              <a:rPr lang="en-US" dirty="0" err="1"/>
              <a:t>alinhamento</a:t>
            </a:r>
            <a:r>
              <a:rPr lang="en-US" dirty="0"/>
              <a:t> do </a:t>
            </a:r>
            <a:r>
              <a:rPr lang="en-US" dirty="0" err="1"/>
              <a:t>título</a:t>
            </a:r>
            <a:r>
              <a:rPr lang="en-US" dirty="0"/>
              <a:t>, </a:t>
            </a:r>
            <a:r>
              <a:rPr lang="en-US" dirty="0" err="1"/>
              <a:t>vá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“</a:t>
            </a:r>
            <a:r>
              <a:rPr lang="en-US" b="1" dirty="0" err="1"/>
              <a:t>Alinhamento</a:t>
            </a:r>
            <a:r>
              <a:rPr lang="en-US" dirty="0"/>
              <a:t>” e </a:t>
            </a:r>
            <a:r>
              <a:rPr lang="en-US" dirty="0" err="1"/>
              <a:t>mude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preferência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767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6723750" y="2629109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887229" y="261374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778300A2-684D-4B31-B67D-D1B1B65E8ADE}"/>
              </a:ext>
            </a:extLst>
          </p:cNvPr>
          <p:cNvSpPr txBox="1"/>
          <p:nvPr/>
        </p:nvSpPr>
        <p:spPr>
          <a:xfrm>
            <a:off x="821937" y="1270476"/>
            <a:ext cx="84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mudarmos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do </a:t>
            </a:r>
            <a:r>
              <a:rPr lang="en-US" dirty="0" err="1"/>
              <a:t>título</a:t>
            </a:r>
            <a:r>
              <a:rPr lang="en-US" dirty="0"/>
              <a:t>, basta </a:t>
            </a:r>
            <a:r>
              <a:rPr lang="en-US" dirty="0" err="1"/>
              <a:t>ir</a:t>
            </a:r>
            <a:r>
              <a:rPr lang="en-US" dirty="0"/>
              <a:t> no campo “</a:t>
            </a:r>
            <a:r>
              <a:rPr lang="en-US" b="1" dirty="0" err="1"/>
              <a:t>Texto</a:t>
            </a:r>
            <a:r>
              <a:rPr lang="en-US" b="1" dirty="0"/>
              <a:t> do </a:t>
            </a:r>
            <a:r>
              <a:rPr lang="en-US" b="1" dirty="0" err="1"/>
              <a:t>título</a:t>
            </a:r>
            <a:r>
              <a:rPr lang="en-US" dirty="0"/>
              <a:t>” e </a:t>
            </a:r>
            <a:r>
              <a:rPr lang="en-US" dirty="0" err="1"/>
              <a:t>colocar</a:t>
            </a:r>
            <a:r>
              <a:rPr lang="en-US" dirty="0"/>
              <a:t> a </a:t>
            </a:r>
            <a:r>
              <a:rPr lang="en-US" dirty="0" err="1"/>
              <a:t>opção</a:t>
            </a:r>
            <a:r>
              <a:rPr lang="en-US" dirty="0"/>
              <a:t> </a:t>
            </a:r>
            <a:r>
              <a:rPr lang="en-US" dirty="0" err="1"/>
              <a:t>desejada</a:t>
            </a:r>
            <a:r>
              <a:rPr lang="en-US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956902-966F-4E43-9122-9224C0CFE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61" y="3213884"/>
            <a:ext cx="5239076" cy="327705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7800AEE-AAAC-4098-BCEA-564193D4B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560" y="2318982"/>
            <a:ext cx="1932325" cy="75719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7AA6035-5081-4357-9497-02A692749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708" y="2318982"/>
            <a:ext cx="2023314" cy="75719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5255C4A-B57D-4318-A249-CA0646CA0C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65" y="3198522"/>
            <a:ext cx="5451126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0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6723750" y="2629109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887229" y="261374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778300A2-684D-4B31-B67D-D1B1B65E8ADE}"/>
              </a:ext>
            </a:extLst>
          </p:cNvPr>
          <p:cNvSpPr txBox="1"/>
          <p:nvPr/>
        </p:nvSpPr>
        <p:spPr>
          <a:xfrm>
            <a:off x="821937" y="1270476"/>
            <a:ext cx="848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mudar a Cor da </a:t>
            </a:r>
            <a:r>
              <a:rPr lang="en-US" dirty="0" err="1"/>
              <a:t>fonte</a:t>
            </a:r>
            <a:r>
              <a:rPr lang="en-US" dirty="0"/>
              <a:t>, basta </a:t>
            </a:r>
            <a:r>
              <a:rPr lang="en-US" dirty="0" err="1"/>
              <a:t>ir</a:t>
            </a:r>
            <a:r>
              <a:rPr lang="en-US" dirty="0"/>
              <a:t> no campo “</a:t>
            </a:r>
            <a:r>
              <a:rPr lang="en-US" b="1" dirty="0"/>
              <a:t>Cor da </a:t>
            </a:r>
            <a:r>
              <a:rPr lang="en-US" b="1" dirty="0" err="1"/>
              <a:t>fonte</a:t>
            </a:r>
            <a:r>
              <a:rPr lang="en-US" dirty="0"/>
              <a:t>” e </a:t>
            </a:r>
            <a:r>
              <a:rPr lang="en-US" dirty="0" err="1"/>
              <a:t>colocar</a:t>
            </a:r>
            <a:r>
              <a:rPr lang="en-US" dirty="0"/>
              <a:t> a </a:t>
            </a:r>
            <a:r>
              <a:rPr lang="en-US" dirty="0" err="1"/>
              <a:t>opção</a:t>
            </a:r>
            <a:r>
              <a:rPr lang="en-US" dirty="0"/>
              <a:t> </a:t>
            </a:r>
            <a:r>
              <a:rPr lang="en-US" dirty="0" err="1"/>
              <a:t>desejada</a:t>
            </a:r>
            <a:r>
              <a:rPr lang="en-US" dirty="0"/>
              <a:t>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5255C4A-B57D-4318-A249-CA0646CA0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61" y="3198522"/>
            <a:ext cx="5451126" cy="32865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850EE50-E6D3-4124-8721-2CBBA7EFC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713" y="2348547"/>
            <a:ext cx="1540213" cy="73562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9818C43-49CE-4D8D-B6D4-ADF4057E0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365" y="41445"/>
            <a:ext cx="1714500" cy="20764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37A9D2A-D9D7-47EE-9646-E586467D4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13884"/>
            <a:ext cx="5451126" cy="327705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5907119-8310-408B-ACD3-42DF3C7A9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05" y="2346756"/>
            <a:ext cx="1540213" cy="75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6723750" y="2629109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887229" y="261374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778300A2-684D-4B31-B67D-D1B1B65E8ADE}"/>
              </a:ext>
            </a:extLst>
          </p:cNvPr>
          <p:cNvSpPr txBox="1"/>
          <p:nvPr/>
        </p:nvSpPr>
        <p:spPr>
          <a:xfrm>
            <a:off x="821937" y="1270476"/>
            <a:ext cx="84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mudar a Cor da </a:t>
            </a:r>
            <a:r>
              <a:rPr lang="en-US" dirty="0" err="1"/>
              <a:t>tela</a:t>
            </a:r>
            <a:r>
              <a:rPr lang="en-US" dirty="0"/>
              <a:t> de </a:t>
            </a:r>
            <a:r>
              <a:rPr lang="en-US" dirty="0" err="1"/>
              <a:t>fundo</a:t>
            </a:r>
            <a:r>
              <a:rPr lang="en-US" dirty="0"/>
              <a:t>, basta </a:t>
            </a:r>
            <a:r>
              <a:rPr lang="en-US" dirty="0" err="1"/>
              <a:t>ir</a:t>
            </a:r>
            <a:r>
              <a:rPr lang="en-US" dirty="0"/>
              <a:t> no campo “</a:t>
            </a:r>
            <a:r>
              <a:rPr lang="en-US" b="1" dirty="0"/>
              <a:t>Cor da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funo</a:t>
            </a:r>
            <a:r>
              <a:rPr lang="en-US" dirty="0"/>
              <a:t>” e </a:t>
            </a:r>
            <a:r>
              <a:rPr lang="en-US" dirty="0" err="1"/>
              <a:t>escolher</a:t>
            </a:r>
            <a:r>
              <a:rPr lang="en-US" dirty="0"/>
              <a:t> a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desejada</a:t>
            </a:r>
            <a:r>
              <a:rPr lang="en-US" dirty="0"/>
              <a:t>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37A9D2A-D9D7-47EE-9646-E586467D4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12" y="3198522"/>
            <a:ext cx="5451126" cy="327705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D1FF67D-90E2-4AD8-A3F3-AB234930F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04" y="2302078"/>
            <a:ext cx="1802885" cy="79327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0375791-6832-4E38-8A51-74875D46B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7023" y="173673"/>
            <a:ext cx="2224868" cy="18996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DA00E5C-BF90-4F7B-B322-77391D03EE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55" y="3188995"/>
            <a:ext cx="5077790" cy="328658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97BC9D7-1F8E-440E-9695-9E35B8AF5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50" y="2340628"/>
            <a:ext cx="1781634" cy="75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6723750" y="2629109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887229" y="261374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778300A2-684D-4B31-B67D-D1B1B65E8ADE}"/>
              </a:ext>
            </a:extLst>
          </p:cNvPr>
          <p:cNvSpPr txBox="1"/>
          <p:nvPr/>
        </p:nvSpPr>
        <p:spPr>
          <a:xfrm>
            <a:off x="821937" y="1270476"/>
            <a:ext cx="84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mudar a Cor da </a:t>
            </a:r>
            <a:r>
              <a:rPr lang="en-US" dirty="0" err="1"/>
              <a:t>tela</a:t>
            </a:r>
            <a:r>
              <a:rPr lang="en-US" dirty="0"/>
              <a:t> de </a:t>
            </a:r>
            <a:r>
              <a:rPr lang="en-US" dirty="0" err="1"/>
              <a:t>fundo</a:t>
            </a:r>
            <a:r>
              <a:rPr lang="en-US" dirty="0"/>
              <a:t>, basta </a:t>
            </a:r>
            <a:r>
              <a:rPr lang="en-US" dirty="0" err="1"/>
              <a:t>ir</a:t>
            </a:r>
            <a:r>
              <a:rPr lang="en-US" dirty="0"/>
              <a:t> no campo “</a:t>
            </a:r>
            <a:r>
              <a:rPr lang="en-US" b="1" dirty="0"/>
              <a:t>Cor da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funo</a:t>
            </a:r>
            <a:r>
              <a:rPr lang="en-US" dirty="0"/>
              <a:t>” e </a:t>
            </a:r>
            <a:r>
              <a:rPr lang="en-US" dirty="0" err="1"/>
              <a:t>escolher</a:t>
            </a:r>
            <a:r>
              <a:rPr lang="en-US" dirty="0"/>
              <a:t> a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desejada</a:t>
            </a:r>
            <a:r>
              <a:rPr lang="en-US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375791-6832-4E38-8A51-74875D46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023" y="173673"/>
            <a:ext cx="2224868" cy="18996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DA00E5C-BF90-4F7B-B322-77391D03E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1" y="3198522"/>
            <a:ext cx="5077790" cy="328658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9A48EFF-C119-466F-A652-7F0CAFE68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83" y="2501581"/>
            <a:ext cx="1892828" cy="6463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A6A70DB-8636-44E2-B204-24130D73E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41" y="3198522"/>
            <a:ext cx="4677428" cy="328658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47BC73F-1791-40DC-83C4-066D82F934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842" y="2501581"/>
            <a:ext cx="1895175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6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2215853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Antes de começarmos, baixe o arquivo de apoio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Tipos_de_Dados.xlsx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carregue este arquivo no Power BI Desktop e já crie um gráfico.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63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BB3479-A171-45A7-BDB9-FABF133AD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5"/>
            <a:ext cx="12192000" cy="577734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EE34AB3-A51A-4E25-A930-9D37CE988934}"/>
              </a:ext>
            </a:extLst>
          </p:cNvPr>
          <p:cNvSpPr/>
          <p:nvPr/>
        </p:nvSpPr>
        <p:spPr>
          <a:xfrm>
            <a:off x="1022074" y="261157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Sua tela devera ficar assim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901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1023157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Para começarmos a “</a:t>
            </a:r>
            <a:r>
              <a:rPr lang="pt-BR" sz="32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Àrea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 de Plotagem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d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 nosso gráfico, vamos clicar no campo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Formato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de depois na opção de “</a:t>
            </a:r>
            <a:r>
              <a:rPr lang="pt-BR" sz="32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Àrea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 de Plotagem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</a:t>
            </a:r>
            <a:r>
              <a:rPr lang="pt-BR" sz="320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294E3F-1076-4C64-9632-0574ABBEB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21" y="2780653"/>
            <a:ext cx="1605430" cy="129669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4E97E7A-9BAE-4658-9D93-01F8518E9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070" y="2985654"/>
            <a:ext cx="3658157" cy="100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21928" y="2684705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1615925" y="2644711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821937" y="1270476"/>
            <a:ext cx="690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Clique no </a:t>
            </a:r>
            <a:r>
              <a:rPr lang="en-US" dirty="0" err="1"/>
              <a:t>botão</a:t>
            </a:r>
            <a:r>
              <a:rPr lang="en-US" dirty="0"/>
              <a:t> “</a:t>
            </a:r>
            <a:r>
              <a:rPr lang="en-US" b="1" dirty="0" err="1"/>
              <a:t>Adicionar</a:t>
            </a:r>
            <a:r>
              <a:rPr lang="en-US" b="1" dirty="0"/>
              <a:t> </a:t>
            </a:r>
            <a:r>
              <a:rPr lang="en-US" b="1" dirty="0" err="1"/>
              <a:t>imagem</a:t>
            </a:r>
            <a:r>
              <a:rPr lang="en-US" dirty="0"/>
              <a:t>”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escolha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computador</a:t>
            </a:r>
            <a:r>
              <a:rPr lang="en-US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660432-2800-4EA7-84C7-5C1FE05ED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51" y="3135978"/>
            <a:ext cx="5008403" cy="327705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F2971B8-1218-41E1-A2CD-B2FD5FAE5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233" y="2408074"/>
            <a:ext cx="1886447" cy="7490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0CBE424-FB3B-4FC7-8BC4-FD5882C6A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47" y="3164924"/>
            <a:ext cx="5863862" cy="328658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39BBE50-2A42-4F18-BA99-6D6B9DEC4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368" y="2396343"/>
            <a:ext cx="2098741" cy="76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0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6723750" y="2629109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887229" y="261374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0CBE424-FB3B-4FC7-8BC4-FD5882C6A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0" y="3229486"/>
            <a:ext cx="5309680" cy="328658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CFA66F6-6514-4B6F-8B87-D6D7695C9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57" y="2444834"/>
            <a:ext cx="1831633" cy="7123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B55E13-D9F2-4F0E-A919-61F638945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8766" y="343857"/>
            <a:ext cx="1941294" cy="141402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4272CA-882C-4337-A2AD-F217FEAD6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58" y="3157136"/>
            <a:ext cx="5457651" cy="335097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2802C21-356B-4746-ACB6-A2ED07A0C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009" y="2444834"/>
            <a:ext cx="1941294" cy="725061"/>
          </a:xfrm>
          <a:prstGeom prst="rect">
            <a:avLst/>
          </a:prstGeom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1A5DDCE0-30AC-448F-9CE2-99035EB58B23}"/>
              </a:ext>
            </a:extLst>
          </p:cNvPr>
          <p:cNvSpPr txBox="1"/>
          <p:nvPr/>
        </p:nvSpPr>
        <p:spPr>
          <a:xfrm>
            <a:off x="707691" y="1202991"/>
            <a:ext cx="848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ajustar</a:t>
            </a:r>
            <a:r>
              <a:rPr lang="en-US" dirty="0"/>
              <a:t> a </a:t>
            </a:r>
            <a:r>
              <a:rPr lang="en-US" dirty="0" err="1"/>
              <a:t>imagem</a:t>
            </a:r>
            <a:r>
              <a:rPr lang="en-US" dirty="0"/>
              <a:t>, clique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“</a:t>
            </a:r>
            <a:r>
              <a:rPr lang="en-US" b="1" dirty="0" err="1"/>
              <a:t>Ajuste</a:t>
            </a:r>
            <a:r>
              <a:rPr lang="en-US" b="1" dirty="0"/>
              <a:t> da </a:t>
            </a:r>
            <a:r>
              <a:rPr lang="en-US" b="1" dirty="0" err="1"/>
              <a:t>Imagem</a:t>
            </a:r>
            <a:r>
              <a:rPr lang="en-US" dirty="0"/>
              <a:t>” e </a:t>
            </a:r>
            <a:r>
              <a:rPr lang="en-US" dirty="0" err="1"/>
              <a:t>escolha</a:t>
            </a:r>
            <a:r>
              <a:rPr lang="en-US" dirty="0"/>
              <a:t> a </a:t>
            </a:r>
            <a:r>
              <a:rPr lang="en-US" dirty="0" err="1"/>
              <a:t>opção</a:t>
            </a:r>
            <a:r>
              <a:rPr lang="en-US" dirty="0"/>
              <a:t> </a:t>
            </a:r>
            <a:r>
              <a:rPr lang="en-US" dirty="0" err="1"/>
              <a:t>desejada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55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6723750" y="2629109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887229" y="261374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64272CA-882C-4337-A2AD-F217FEAD6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24" y="3157136"/>
            <a:ext cx="5457651" cy="335097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7FBC8AF-08DC-41F9-8E39-496848C7F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275" y="2373110"/>
            <a:ext cx="1692595" cy="6899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E3BA12A-D5B3-4C86-A697-6C80B1071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08" y="3169894"/>
            <a:ext cx="5547652" cy="335156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D15495D-7E7A-44F5-B2F5-C8561D8A0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234" y="2344130"/>
            <a:ext cx="1692594" cy="718070"/>
          </a:xfrm>
          <a:prstGeom prst="rect">
            <a:avLst/>
          </a:prstGeom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51430BF-2576-4225-8136-E62226B15E93}"/>
              </a:ext>
            </a:extLst>
          </p:cNvPr>
          <p:cNvSpPr txBox="1"/>
          <p:nvPr/>
        </p:nvSpPr>
        <p:spPr>
          <a:xfrm>
            <a:off x="707691" y="1202991"/>
            <a:ext cx="84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ajustar</a:t>
            </a:r>
            <a:r>
              <a:rPr lang="en-US" dirty="0"/>
              <a:t> a </a:t>
            </a:r>
            <a:r>
              <a:rPr lang="en-US" dirty="0" err="1"/>
              <a:t>Transparência</a:t>
            </a:r>
            <a:r>
              <a:rPr lang="en-US" dirty="0"/>
              <a:t>, clique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“</a:t>
            </a:r>
            <a:r>
              <a:rPr lang="en-US" b="1" dirty="0" err="1"/>
              <a:t>Transparência</a:t>
            </a:r>
            <a:r>
              <a:rPr lang="en-US" dirty="0"/>
              <a:t>” e </a:t>
            </a:r>
            <a:r>
              <a:rPr lang="en-US" dirty="0" err="1"/>
              <a:t>mude</a:t>
            </a:r>
            <a:r>
              <a:rPr lang="en-US" dirty="0"/>
              <a:t> o percentual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preferência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98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17" y="1573688"/>
            <a:ext cx="10224052" cy="1454727"/>
          </a:xfrm>
        </p:spPr>
        <p:txBody>
          <a:bodyPr>
            <a:noAutofit/>
          </a:bodyPr>
          <a:lstStyle/>
          <a:p>
            <a:r>
              <a:rPr lang="en-US" sz="4400" dirty="0"/>
              <a:t>Agora </a:t>
            </a:r>
            <a:r>
              <a:rPr lang="en-US" sz="4400" dirty="0" err="1"/>
              <a:t>vamos</a:t>
            </a:r>
            <a:r>
              <a:rPr lang="en-US" sz="4400" dirty="0"/>
              <a:t> </a:t>
            </a:r>
            <a:r>
              <a:rPr lang="en-US" sz="4400" dirty="0" err="1"/>
              <a:t>Reverter</a:t>
            </a:r>
            <a:r>
              <a:rPr lang="en-US" sz="4400" dirty="0"/>
              <a:t> as </a:t>
            </a:r>
            <a:r>
              <a:rPr lang="en-US" sz="4400" dirty="0" err="1"/>
              <a:t>mudanças</a:t>
            </a:r>
            <a:r>
              <a:rPr lang="en-US" sz="4400" dirty="0"/>
              <a:t> que </a:t>
            </a:r>
            <a:r>
              <a:rPr lang="en-US" sz="4400" dirty="0" err="1"/>
              <a:t>fizemos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pt-BR" sz="4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“</a:t>
            </a:r>
            <a:r>
              <a:rPr lang="pt-BR" sz="44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Àrea</a:t>
            </a:r>
            <a:r>
              <a:rPr lang="pt-BR" sz="4400" b="1" dirty="0">
                <a:solidFill>
                  <a:srgbClr val="171717"/>
                </a:solidFill>
                <a:latin typeface="Segoe UI" panose="020B0502040204020203" pitchFamily="34" charset="0"/>
              </a:rPr>
              <a:t> de Plotagem</a:t>
            </a:r>
            <a:r>
              <a:rPr lang="pt-BR" sz="4400" dirty="0">
                <a:solidFill>
                  <a:srgbClr val="171717"/>
                </a:solidFill>
                <a:latin typeface="Segoe UI" panose="020B0502040204020203" pitchFamily="34" charset="0"/>
              </a:rPr>
              <a:t>”</a:t>
            </a:r>
            <a:r>
              <a:rPr lang="en-US" sz="4400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EE96F8-B765-4062-9B91-BB0BE9364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07" y="4069314"/>
            <a:ext cx="3176257" cy="10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0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2473049"/>
            <a:ext cx="10224052" cy="1223272"/>
          </a:xfrm>
        </p:spPr>
        <p:txBody>
          <a:bodyPr>
            <a:normAutofit/>
          </a:bodyPr>
          <a:lstStyle/>
          <a:p>
            <a:r>
              <a:rPr lang="en-US" sz="8000" dirty="0" err="1"/>
              <a:t>Título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9208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333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Àrea de Plotagem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Agora vamos Reverter as mudanças que fizemos na “Àrea de Plotagem”.</vt:lpstr>
      <vt:lpstr>Título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96</cp:revision>
  <dcterms:created xsi:type="dcterms:W3CDTF">2021-02-03T23:01:00Z</dcterms:created>
  <dcterms:modified xsi:type="dcterms:W3CDTF">2021-02-05T20:52:09Z</dcterms:modified>
</cp:coreProperties>
</file>