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6A2DE-9796-4DDB-972F-EA9F03E41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155B6-443A-49B1-8DD8-5C2E0D395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E2037-9987-4D04-ABF8-F72C7109F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4BF8A-1544-4263-98F6-0FB4FF913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1870B-A05D-4914-95B9-7CE3DF056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45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6F2E5-BFE7-4136-8788-843EC2D9C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CDD9A-C897-4A66-BA9C-8C6D9C1E0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72106-FD13-4E63-AD5F-969881B3F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B9268-BCCE-4607-9D9C-CE42DC73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2747E-D701-41D7-AA7B-B1C0A72A0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1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06DA25-F33A-45DD-BEFF-EEA190C47C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BF60B-247F-478B-ACC4-AED00FDCF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56590-4F8B-40E4-A6C3-8EE1500B5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9E1FB-4D7E-419D-8E97-3E9246DE9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AADAB-E47F-4884-87DE-63277DC2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1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3385C-9A20-4C42-9910-197AFBBDD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F29E1-8D02-4A28-B5BE-75DFD7D25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A2D8F-1C27-4616-9BDF-03549D638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50B3E-1462-4080-9691-8FB9F0BDF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0D4A0-7EC9-4CF7-9CE8-DEEA5F3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7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AD10-9888-4A6D-B74E-CF8760587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4C1D3-88F1-4746-9EF9-25678CC19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FBD39-8B37-4DF9-B6CE-43C0BFD28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491B5-1BA3-4692-8EA7-D98B0F4BA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BD4FD-DA70-466A-BCAA-B3A3F39D6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48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3A685-CBA6-4CBA-89B0-F535791C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B0527-6109-4B8A-9F87-F384A8588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3938E-2DB1-4ED3-ACA6-64B0460E8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EAFE4-AAA9-441B-942A-612B5D956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E402D-FF7E-4D6C-9F37-DF6EDCAF4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52C85-5142-4F41-A9FA-18AD35550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45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C5B90-5C06-472A-AF80-71C3B39AD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1405F-013F-4983-BC2E-BBACE200C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25977-0021-4926-98CB-2CC8F816A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985BEF-4904-499D-9A66-70405492C3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EE2E63-4B0F-4F48-8D2E-343547AF13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190865-D12F-49CE-B529-54A26687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95A36E-8238-4B51-90A1-129B741A9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9B48AA-D2EA-469C-9D8B-F0ECF02B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98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B9621-33C8-413C-8A7F-4870126B2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4CB29E-8243-42ED-86F9-B4313D8F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8C42B-180A-47D6-A7D2-21F212178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31283-FEBB-4B1D-AEA2-B2063BF2E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3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9A4DE3-15D4-4C1D-AD9D-736ED46D5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638ED1-9EA6-4769-9AE8-C606EEC1A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FE5B0-6399-44EC-A8DA-BF8D2DF0B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1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A5A4-F31C-447B-B888-C7A8721BA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A6D9E-1C30-45D0-B9A3-65AC64A63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EAD10-B73F-4402-8575-EFD67D7EA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ABD9D-F568-42FD-B079-E6D4AFEA0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91F5A-3903-4795-BA98-D7C02287B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93354-78BE-4328-A698-0A62D31C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96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3755A-F4A2-4927-A1DF-D68568F34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2D95BD-4F30-4994-9B4A-1993FA8095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5BE62-55A9-4A8B-838D-6AF02D307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1338F-D650-45FA-A3E7-E8CC3269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902C0-E015-4BC5-AF64-A57F4C2DB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B17DD-D4B5-47EF-BDB6-94A2E7FE7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2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CA743E-CE9A-4760-B241-E9B8D4443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60C18-EB6B-4B32-A182-A02AD9B05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40D09-9073-4A3E-8267-77EE424127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94EF5-FAD7-43C1-B00B-CAAA0A1C63F5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F2C93-D352-437F-B0D2-991E22E4E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17843-FBF8-49C4-A54A-751BE3F2B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1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tmp"/><Relationship Id="rId5" Type="http://schemas.openxmlformats.org/officeDocument/2006/relationships/image" Target="../media/image21.tmp"/><Relationship Id="rId4" Type="http://schemas.openxmlformats.org/officeDocument/2006/relationships/image" Target="../media/image20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tmp"/><Relationship Id="rId5" Type="http://schemas.openxmlformats.org/officeDocument/2006/relationships/image" Target="../media/image24.png"/><Relationship Id="rId4" Type="http://schemas.openxmlformats.org/officeDocument/2006/relationships/image" Target="../media/image23.t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tmp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tmp"/><Relationship Id="rId5" Type="http://schemas.openxmlformats.org/officeDocument/2006/relationships/image" Target="../media/image9.tmp"/><Relationship Id="rId4" Type="http://schemas.openxmlformats.org/officeDocument/2006/relationships/image" Target="../media/image8.tm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tmp"/><Relationship Id="rId5" Type="http://schemas.openxmlformats.org/officeDocument/2006/relationships/image" Target="../media/image12.tmp"/><Relationship Id="rId4" Type="http://schemas.openxmlformats.org/officeDocument/2006/relationships/image" Target="../media/image9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tmp"/><Relationship Id="rId5" Type="http://schemas.openxmlformats.org/officeDocument/2006/relationships/image" Target="../media/image16.tmp"/><Relationship Id="rId4" Type="http://schemas.openxmlformats.org/officeDocument/2006/relationships/image" Target="../media/image15.tm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tmp"/><Relationship Id="rId5" Type="http://schemas.openxmlformats.org/officeDocument/2006/relationships/image" Target="../media/image18.tmp"/><Relationship Id="rId4" Type="http://schemas.openxmlformats.org/officeDocument/2006/relationships/image" Target="../media/image16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3937-E606-43C2-A5D1-397AA52EE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5826" y="2473049"/>
            <a:ext cx="10224052" cy="1223272"/>
          </a:xfrm>
        </p:spPr>
        <p:txBody>
          <a:bodyPr>
            <a:normAutofit/>
          </a:bodyPr>
          <a:lstStyle/>
          <a:p>
            <a:r>
              <a:rPr lang="en-US" sz="8000" dirty="0"/>
              <a:t>Tela de </a:t>
            </a:r>
            <a:r>
              <a:rPr lang="en-US" sz="8000" dirty="0" err="1"/>
              <a:t>fundo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055410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05651DE-DE31-45CB-916B-976EC3A01C60}"/>
              </a:ext>
            </a:extLst>
          </p:cNvPr>
          <p:cNvSpPr txBox="1"/>
          <p:nvPr/>
        </p:nvSpPr>
        <p:spPr>
          <a:xfrm>
            <a:off x="7296490" y="2644710"/>
            <a:ext cx="1367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Depois</a:t>
            </a:r>
            <a:endParaRPr 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B00E37-FC61-4592-9924-89C7A5A90FB6}"/>
              </a:ext>
            </a:extLst>
          </p:cNvPr>
          <p:cNvSpPr txBox="1"/>
          <p:nvPr/>
        </p:nvSpPr>
        <p:spPr>
          <a:xfrm>
            <a:off x="1615925" y="2644711"/>
            <a:ext cx="1367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Antes</a:t>
            </a:r>
            <a:endParaRPr 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5C7C37-9A3B-417F-BB65-AA309EDEB8B5}"/>
              </a:ext>
            </a:extLst>
          </p:cNvPr>
          <p:cNvSpPr txBox="1"/>
          <p:nvPr/>
        </p:nvSpPr>
        <p:spPr>
          <a:xfrm>
            <a:off x="821937" y="1270476"/>
            <a:ext cx="815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Clique no </a:t>
            </a:r>
            <a:r>
              <a:rPr lang="en-US" dirty="0" err="1"/>
              <a:t>botão</a:t>
            </a:r>
            <a:r>
              <a:rPr lang="en-US" dirty="0"/>
              <a:t> “</a:t>
            </a:r>
            <a:r>
              <a:rPr lang="en-US" b="1" dirty="0" err="1"/>
              <a:t>Posição</a:t>
            </a:r>
            <a:r>
              <a:rPr lang="en-US" b="1" dirty="0"/>
              <a:t> da sombra</a:t>
            </a:r>
            <a:r>
              <a:rPr lang="en-US" dirty="0"/>
              <a:t>” e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seguida</a:t>
            </a:r>
            <a:r>
              <a:rPr lang="en-US" dirty="0"/>
              <a:t>, </a:t>
            </a:r>
            <a:r>
              <a:rPr lang="en-US" dirty="0" err="1"/>
              <a:t>escolha</a:t>
            </a:r>
            <a:r>
              <a:rPr lang="en-US" dirty="0"/>
              <a:t> “</a:t>
            </a:r>
            <a:r>
              <a:rPr lang="en-US" b="1" dirty="0"/>
              <a:t>Externa</a:t>
            </a:r>
            <a:r>
              <a:rPr lang="en-US" dirty="0"/>
              <a:t>” </a:t>
            </a:r>
            <a:r>
              <a:rPr lang="en-US" dirty="0" err="1"/>
              <a:t>ou</a:t>
            </a:r>
            <a:r>
              <a:rPr lang="en-US" dirty="0"/>
              <a:t> “</a:t>
            </a:r>
            <a:r>
              <a:rPr lang="en-US" b="1" dirty="0" err="1"/>
              <a:t>Interno</a:t>
            </a:r>
            <a:r>
              <a:rPr lang="en-US" dirty="0"/>
              <a:t>”.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1532C90-A9FB-4245-97D1-A9D5BD3C2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168" y="139339"/>
            <a:ext cx="2377055" cy="55338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6FD8763-D6FE-4685-9976-69373A0B76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37" y="3135954"/>
            <a:ext cx="4910156" cy="361047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98C7496-27AD-4AC1-9B6A-5F5DE74F15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961" y="2408049"/>
            <a:ext cx="1836053" cy="66271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2097D9B-03AA-4489-9924-D8A7E5C796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215" y="3135954"/>
            <a:ext cx="5068621" cy="349616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E2CF378-9E53-4CAF-A5B3-F1FE2567EB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791" y="2408048"/>
            <a:ext cx="1742306" cy="66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739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05651DE-DE31-45CB-916B-976EC3A01C60}"/>
              </a:ext>
            </a:extLst>
          </p:cNvPr>
          <p:cNvSpPr txBox="1"/>
          <p:nvPr/>
        </p:nvSpPr>
        <p:spPr>
          <a:xfrm>
            <a:off x="7296490" y="2644710"/>
            <a:ext cx="1367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Depois</a:t>
            </a:r>
            <a:endParaRPr 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B00E37-FC61-4592-9924-89C7A5A90FB6}"/>
              </a:ext>
            </a:extLst>
          </p:cNvPr>
          <p:cNvSpPr txBox="1"/>
          <p:nvPr/>
        </p:nvSpPr>
        <p:spPr>
          <a:xfrm>
            <a:off x="1615925" y="2644711"/>
            <a:ext cx="1367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Antes</a:t>
            </a:r>
            <a:endParaRPr 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5C7C37-9A3B-417F-BB65-AA309EDEB8B5}"/>
              </a:ext>
            </a:extLst>
          </p:cNvPr>
          <p:cNvSpPr txBox="1"/>
          <p:nvPr/>
        </p:nvSpPr>
        <p:spPr>
          <a:xfrm>
            <a:off x="821937" y="1270476"/>
            <a:ext cx="815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Clique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opção</a:t>
            </a:r>
            <a:r>
              <a:rPr lang="en-US" dirty="0"/>
              <a:t> “</a:t>
            </a:r>
            <a:r>
              <a:rPr lang="en-US" b="1" dirty="0" err="1"/>
              <a:t>Predefinir</a:t>
            </a:r>
            <a:r>
              <a:rPr lang="en-US" dirty="0"/>
              <a:t>” e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seguida</a:t>
            </a:r>
            <a:r>
              <a:rPr lang="en-US" dirty="0"/>
              <a:t>, </a:t>
            </a:r>
            <a:r>
              <a:rPr lang="en-US" dirty="0" err="1"/>
              <a:t>escolha</a:t>
            </a:r>
            <a:r>
              <a:rPr lang="en-US" dirty="0"/>
              <a:t> a </a:t>
            </a:r>
            <a:r>
              <a:rPr lang="en-US" dirty="0" err="1"/>
              <a:t>opção</a:t>
            </a:r>
            <a:r>
              <a:rPr lang="en-US" dirty="0"/>
              <a:t> </a:t>
            </a:r>
            <a:r>
              <a:rPr lang="en-US" dirty="0" err="1"/>
              <a:t>desejada</a:t>
            </a:r>
            <a:r>
              <a:rPr lang="en-US" dirty="0"/>
              <a:t>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1532C90-A9FB-4245-97D1-A9D5BD3C2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168" y="139339"/>
            <a:ext cx="2377055" cy="55338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2097D9B-03AA-4489-9924-D8A7E5C796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72" y="3229485"/>
            <a:ext cx="5068621" cy="349616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73B9781-1073-4D15-96F9-F8EC620838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621" y="2467905"/>
            <a:ext cx="1745120" cy="60286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47EDB8B-55EA-4287-AE4F-A6FAE66AD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4894" y="857760"/>
            <a:ext cx="1419225" cy="237172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94E93FBB-390F-4752-A5EF-939A331DAB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801" y="3229485"/>
            <a:ext cx="5068621" cy="3496163"/>
          </a:xfrm>
          <a:prstGeom prst="rect">
            <a:avLst/>
          </a:prstGeom>
        </p:spPr>
      </p:pic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143CE633-106E-47F3-9E38-141E306FC50D}"/>
              </a:ext>
            </a:extLst>
          </p:cNvPr>
          <p:cNvSpPr/>
          <p:nvPr/>
        </p:nvSpPr>
        <p:spPr>
          <a:xfrm rot="1297926">
            <a:off x="8997615" y="2255065"/>
            <a:ext cx="1419225" cy="193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133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4EE34AB3-A51A-4E25-A930-9D37CE988934}"/>
              </a:ext>
            </a:extLst>
          </p:cNvPr>
          <p:cNvSpPr/>
          <p:nvPr/>
        </p:nvSpPr>
        <p:spPr>
          <a:xfrm>
            <a:off x="1022074" y="108757"/>
            <a:ext cx="101478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Vamos continuar de onde paramos na aula passada, sua tela devera ficar assim</a:t>
            </a:r>
            <a:endParaRPr lang="en-US" sz="3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E116AA8-5BC1-4F82-9564-7B1600BDC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5974"/>
            <a:ext cx="12192000" cy="56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11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05651DE-DE31-45CB-916B-976EC3A01C60}"/>
              </a:ext>
            </a:extLst>
          </p:cNvPr>
          <p:cNvSpPr txBox="1"/>
          <p:nvPr/>
        </p:nvSpPr>
        <p:spPr>
          <a:xfrm>
            <a:off x="7321928" y="2684705"/>
            <a:ext cx="1367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Depois</a:t>
            </a:r>
            <a:endParaRPr 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B00E37-FC61-4592-9924-89C7A5A90FB6}"/>
              </a:ext>
            </a:extLst>
          </p:cNvPr>
          <p:cNvSpPr txBox="1"/>
          <p:nvPr/>
        </p:nvSpPr>
        <p:spPr>
          <a:xfrm>
            <a:off x="1615925" y="2644711"/>
            <a:ext cx="1367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Antes</a:t>
            </a:r>
            <a:endParaRPr 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5C7C37-9A3B-417F-BB65-AA309EDEB8B5}"/>
              </a:ext>
            </a:extLst>
          </p:cNvPr>
          <p:cNvSpPr txBox="1"/>
          <p:nvPr/>
        </p:nvSpPr>
        <p:spPr>
          <a:xfrm>
            <a:off x="821937" y="1270476"/>
            <a:ext cx="690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Clique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opção</a:t>
            </a:r>
            <a:r>
              <a:rPr lang="en-US" dirty="0"/>
              <a:t> de “</a:t>
            </a:r>
            <a:r>
              <a:rPr lang="en-US" b="1" dirty="0"/>
              <a:t>Tela de </a:t>
            </a:r>
            <a:r>
              <a:rPr lang="en-US" b="1" dirty="0" err="1"/>
              <a:t>fundo</a:t>
            </a:r>
            <a:r>
              <a:rPr lang="en-US" dirty="0"/>
              <a:t>” marque e </a:t>
            </a:r>
            <a:r>
              <a:rPr lang="en-US" dirty="0" err="1"/>
              <a:t>depois</a:t>
            </a:r>
            <a:r>
              <a:rPr lang="en-US" dirty="0"/>
              <a:t> clique no </a:t>
            </a:r>
            <a:r>
              <a:rPr lang="en-US" dirty="0" err="1"/>
              <a:t>botão</a:t>
            </a:r>
            <a:r>
              <a:rPr lang="en-US" dirty="0"/>
              <a:t> “</a:t>
            </a:r>
            <a:r>
              <a:rPr lang="en-US" b="1" dirty="0"/>
              <a:t>Cor</a:t>
            </a:r>
            <a:r>
              <a:rPr lang="en-US" dirty="0"/>
              <a:t>” e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seguida</a:t>
            </a:r>
            <a:r>
              <a:rPr lang="en-US" dirty="0"/>
              <a:t>, </a:t>
            </a:r>
            <a:r>
              <a:rPr lang="en-US" dirty="0" err="1"/>
              <a:t>escolha</a:t>
            </a:r>
            <a:r>
              <a:rPr lang="en-US" dirty="0"/>
              <a:t> a </a:t>
            </a:r>
            <a:r>
              <a:rPr lang="en-US" dirty="0" err="1"/>
              <a:t>cor</a:t>
            </a:r>
            <a:r>
              <a:rPr lang="en-US" dirty="0"/>
              <a:t> </a:t>
            </a:r>
            <a:r>
              <a:rPr lang="en-US" dirty="0" err="1"/>
              <a:t>desejada</a:t>
            </a:r>
            <a:r>
              <a:rPr lang="en-US" dirty="0"/>
              <a:t>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B607095-AADD-4B67-B83F-046132B3A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579" y="306007"/>
            <a:ext cx="2254930" cy="58410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31AF63B-EE9E-4215-9298-87EB325856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164" y="2370336"/>
            <a:ext cx="1267002" cy="62873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2CDAD6A-5F2B-4A5B-BFD0-7CCAD18ADC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05" y="3157136"/>
            <a:ext cx="4872543" cy="346758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FD9DAAB5-ACE9-4146-BB7B-FCC230F880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857" y="2329240"/>
            <a:ext cx="1552743" cy="755101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FD24EA9C-B6A8-48AC-B768-B6A9AFAA17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526" y="3202639"/>
            <a:ext cx="4867769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302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05651DE-DE31-45CB-916B-976EC3A01C60}"/>
              </a:ext>
            </a:extLst>
          </p:cNvPr>
          <p:cNvSpPr txBox="1"/>
          <p:nvPr/>
        </p:nvSpPr>
        <p:spPr>
          <a:xfrm>
            <a:off x="7321928" y="2684705"/>
            <a:ext cx="1367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Depois</a:t>
            </a:r>
            <a:endParaRPr 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B00E37-FC61-4592-9924-89C7A5A90FB6}"/>
              </a:ext>
            </a:extLst>
          </p:cNvPr>
          <p:cNvSpPr txBox="1"/>
          <p:nvPr/>
        </p:nvSpPr>
        <p:spPr>
          <a:xfrm>
            <a:off x="1615925" y="2644711"/>
            <a:ext cx="1367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Antes</a:t>
            </a:r>
            <a:endParaRPr 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5C7C37-9A3B-417F-BB65-AA309EDEB8B5}"/>
              </a:ext>
            </a:extLst>
          </p:cNvPr>
          <p:cNvSpPr txBox="1"/>
          <p:nvPr/>
        </p:nvSpPr>
        <p:spPr>
          <a:xfrm>
            <a:off x="821936" y="1270476"/>
            <a:ext cx="8834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 </a:t>
            </a:r>
            <a:r>
              <a:rPr lang="en-US" dirty="0" err="1"/>
              <a:t>opção</a:t>
            </a:r>
            <a:r>
              <a:rPr lang="en-US" dirty="0"/>
              <a:t> de “</a:t>
            </a:r>
            <a:r>
              <a:rPr lang="en-US" b="1" dirty="0" err="1"/>
              <a:t>Transparência</a:t>
            </a:r>
            <a:r>
              <a:rPr lang="en-US" dirty="0"/>
              <a:t>” </a:t>
            </a:r>
            <a:r>
              <a:rPr lang="en-US" dirty="0" err="1"/>
              <a:t>aumente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diminui</a:t>
            </a:r>
            <a:r>
              <a:rPr lang="en-US" dirty="0"/>
              <a:t> o percentual de </a:t>
            </a:r>
            <a:r>
              <a:rPr lang="en-US" dirty="0" err="1"/>
              <a:t>transparência</a:t>
            </a:r>
            <a:r>
              <a:rPr lang="en-US" dirty="0"/>
              <a:t>  </a:t>
            </a:r>
            <a:r>
              <a:rPr lang="en-US" dirty="0" err="1"/>
              <a:t>conforme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necessidade</a:t>
            </a:r>
            <a:r>
              <a:rPr lang="en-US" dirty="0"/>
              <a:t>.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FD24EA9C-B6A8-48AC-B768-B6A9AFAA1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202639"/>
            <a:ext cx="4867769" cy="347711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9644D1D-DCE1-449F-BC2F-A33F9688A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854" y="2349552"/>
            <a:ext cx="1763315" cy="76444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8278BC1-A1D1-4861-8765-3DF4E9E7BE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147" y="2367407"/>
            <a:ext cx="1843139" cy="74658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9169BB2-F722-41C5-9C64-34355695A2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487" y="3202639"/>
            <a:ext cx="4867769" cy="3467584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2FCDF0A6-B0F8-4809-AA57-F2C865ECC4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579" y="306007"/>
            <a:ext cx="2254930" cy="58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368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3937-E606-43C2-A5D1-397AA52EE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5826" y="2473049"/>
            <a:ext cx="10224052" cy="1223272"/>
          </a:xfrm>
        </p:spPr>
        <p:txBody>
          <a:bodyPr>
            <a:normAutofit/>
          </a:bodyPr>
          <a:lstStyle/>
          <a:p>
            <a:r>
              <a:rPr lang="en-US" sz="8000" dirty="0" err="1"/>
              <a:t>Borda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64166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05651DE-DE31-45CB-916B-976EC3A01C60}"/>
              </a:ext>
            </a:extLst>
          </p:cNvPr>
          <p:cNvSpPr txBox="1"/>
          <p:nvPr/>
        </p:nvSpPr>
        <p:spPr>
          <a:xfrm>
            <a:off x="7321928" y="2684705"/>
            <a:ext cx="1367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Depois</a:t>
            </a:r>
            <a:endParaRPr 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B00E37-FC61-4592-9924-89C7A5A90FB6}"/>
              </a:ext>
            </a:extLst>
          </p:cNvPr>
          <p:cNvSpPr txBox="1"/>
          <p:nvPr/>
        </p:nvSpPr>
        <p:spPr>
          <a:xfrm>
            <a:off x="1615925" y="2644711"/>
            <a:ext cx="1367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Antes</a:t>
            </a:r>
            <a:endParaRPr 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5C7C37-9A3B-417F-BB65-AA309EDEB8B5}"/>
              </a:ext>
            </a:extLst>
          </p:cNvPr>
          <p:cNvSpPr txBox="1"/>
          <p:nvPr/>
        </p:nvSpPr>
        <p:spPr>
          <a:xfrm>
            <a:off x="821937" y="1270476"/>
            <a:ext cx="690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Clique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opção</a:t>
            </a:r>
            <a:r>
              <a:rPr lang="en-US" dirty="0"/>
              <a:t> de “</a:t>
            </a:r>
            <a:r>
              <a:rPr lang="en-US" b="1" dirty="0" err="1"/>
              <a:t>Borda</a:t>
            </a:r>
            <a:r>
              <a:rPr lang="en-US" dirty="0"/>
              <a:t>” </a:t>
            </a:r>
            <a:r>
              <a:rPr lang="en-US" dirty="0" err="1"/>
              <a:t>habilite</a:t>
            </a:r>
            <a:r>
              <a:rPr lang="en-US" dirty="0"/>
              <a:t> </a:t>
            </a:r>
            <a:r>
              <a:rPr lang="en-US" dirty="0" err="1"/>
              <a:t>essa</a:t>
            </a:r>
            <a:r>
              <a:rPr lang="en-US" dirty="0"/>
              <a:t> </a:t>
            </a:r>
            <a:r>
              <a:rPr lang="en-US" dirty="0" err="1"/>
              <a:t>opção</a:t>
            </a:r>
            <a:r>
              <a:rPr lang="en-US" dirty="0"/>
              <a:t> e </a:t>
            </a:r>
            <a:r>
              <a:rPr lang="en-US" dirty="0" err="1"/>
              <a:t>depois</a:t>
            </a:r>
            <a:r>
              <a:rPr lang="en-US" dirty="0"/>
              <a:t> clique no </a:t>
            </a:r>
            <a:r>
              <a:rPr lang="en-US" dirty="0" err="1"/>
              <a:t>botão</a:t>
            </a:r>
            <a:r>
              <a:rPr lang="en-US" dirty="0"/>
              <a:t> “</a:t>
            </a:r>
            <a:r>
              <a:rPr lang="en-US" b="1" dirty="0"/>
              <a:t>Cor</a:t>
            </a:r>
            <a:r>
              <a:rPr lang="en-US" dirty="0"/>
              <a:t>” e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seguida</a:t>
            </a:r>
            <a:r>
              <a:rPr lang="en-US" dirty="0"/>
              <a:t>, </a:t>
            </a:r>
            <a:r>
              <a:rPr lang="en-US" dirty="0" err="1"/>
              <a:t>escolha</a:t>
            </a:r>
            <a:r>
              <a:rPr lang="en-US" dirty="0"/>
              <a:t> a </a:t>
            </a:r>
            <a:r>
              <a:rPr lang="en-US" dirty="0" err="1"/>
              <a:t>cor</a:t>
            </a:r>
            <a:r>
              <a:rPr lang="en-US" dirty="0"/>
              <a:t> </a:t>
            </a:r>
            <a:r>
              <a:rPr lang="en-US" dirty="0" err="1"/>
              <a:t>desejada</a:t>
            </a:r>
            <a:r>
              <a:rPr lang="en-US" dirty="0"/>
              <a:t>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FBF84F7-27E4-41CE-A65C-7EA5F008F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857" y="242426"/>
            <a:ext cx="2248887" cy="64253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4DC6D3F-2335-4AA1-AAB6-1209BE1C7F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854" y="2298643"/>
            <a:ext cx="1367040" cy="772124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061B2B67-4499-4B9F-B273-ABFE83563E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37" y="3269480"/>
            <a:ext cx="4867769" cy="346758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96DCE60-E1E2-481B-8EB1-B248B1FCE7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728" y="3197875"/>
            <a:ext cx="4867769" cy="3569277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CFC14988-A091-4FFA-B52B-E0D2DBF148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169" y="2262025"/>
            <a:ext cx="1421822" cy="80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035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05651DE-DE31-45CB-916B-976EC3A01C60}"/>
              </a:ext>
            </a:extLst>
          </p:cNvPr>
          <p:cNvSpPr txBox="1"/>
          <p:nvPr/>
        </p:nvSpPr>
        <p:spPr>
          <a:xfrm>
            <a:off x="7321928" y="2684705"/>
            <a:ext cx="1367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Depois</a:t>
            </a:r>
            <a:endParaRPr 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B00E37-FC61-4592-9924-89C7A5A90FB6}"/>
              </a:ext>
            </a:extLst>
          </p:cNvPr>
          <p:cNvSpPr txBox="1"/>
          <p:nvPr/>
        </p:nvSpPr>
        <p:spPr>
          <a:xfrm>
            <a:off x="1615925" y="2644711"/>
            <a:ext cx="1367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Antes</a:t>
            </a:r>
            <a:endParaRPr 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5C7C37-9A3B-417F-BB65-AA309EDEB8B5}"/>
              </a:ext>
            </a:extLst>
          </p:cNvPr>
          <p:cNvSpPr txBox="1"/>
          <p:nvPr/>
        </p:nvSpPr>
        <p:spPr>
          <a:xfrm>
            <a:off x="821937" y="1270476"/>
            <a:ext cx="690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 </a:t>
            </a:r>
            <a:r>
              <a:rPr lang="en-US" dirty="0" err="1"/>
              <a:t>opção</a:t>
            </a:r>
            <a:r>
              <a:rPr lang="en-US" dirty="0"/>
              <a:t> de “</a:t>
            </a:r>
            <a:r>
              <a:rPr lang="en-US" b="1" dirty="0" err="1"/>
              <a:t>Raio</a:t>
            </a:r>
            <a:r>
              <a:rPr lang="en-US" dirty="0"/>
              <a:t>”,  </a:t>
            </a:r>
            <a:r>
              <a:rPr lang="en-US" dirty="0" err="1"/>
              <a:t>aumente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diminua</a:t>
            </a:r>
            <a:r>
              <a:rPr lang="en-US" dirty="0"/>
              <a:t> </a:t>
            </a:r>
            <a:r>
              <a:rPr lang="en-US" dirty="0" err="1"/>
              <a:t>conforme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necessidade</a:t>
            </a:r>
            <a:r>
              <a:rPr lang="en-US" dirty="0"/>
              <a:t>.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396DCE60-E1E2-481B-8EB1-B248B1FCE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37" y="3156555"/>
            <a:ext cx="4867769" cy="356927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6288A4B-28C9-4191-BE5C-CC33AA6B73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953" y="2384625"/>
            <a:ext cx="1792573" cy="71026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D81CC90-21D1-4E7F-9D26-7D8D994813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059" y="2384625"/>
            <a:ext cx="1873066" cy="77193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F66783F-FC97-4FE1-B413-366860A6FF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615" y="3151230"/>
            <a:ext cx="5286447" cy="3496163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09F13B2-0C50-4FCF-A47B-21ADB3542A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857" y="242426"/>
            <a:ext cx="2248887" cy="64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25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3937-E606-43C2-A5D1-397AA52EE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5826" y="2473049"/>
            <a:ext cx="10224052" cy="1223272"/>
          </a:xfrm>
        </p:spPr>
        <p:txBody>
          <a:bodyPr>
            <a:normAutofit/>
          </a:bodyPr>
          <a:lstStyle/>
          <a:p>
            <a:r>
              <a:rPr lang="en-US" sz="8000" dirty="0"/>
              <a:t>Sombra</a:t>
            </a:r>
          </a:p>
        </p:txBody>
      </p:sp>
    </p:spTree>
    <p:extLst>
      <p:ext uri="{BB962C8B-B14F-4D97-AF65-F5344CB8AC3E}">
        <p14:creationId xmlns:p14="http://schemas.microsoft.com/office/powerpoint/2010/main" val="1584419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05651DE-DE31-45CB-916B-976EC3A01C60}"/>
              </a:ext>
            </a:extLst>
          </p:cNvPr>
          <p:cNvSpPr txBox="1"/>
          <p:nvPr/>
        </p:nvSpPr>
        <p:spPr>
          <a:xfrm>
            <a:off x="7321928" y="2684705"/>
            <a:ext cx="1367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Depois</a:t>
            </a:r>
            <a:endParaRPr 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B00E37-FC61-4592-9924-89C7A5A90FB6}"/>
              </a:ext>
            </a:extLst>
          </p:cNvPr>
          <p:cNvSpPr txBox="1"/>
          <p:nvPr/>
        </p:nvSpPr>
        <p:spPr>
          <a:xfrm>
            <a:off x="1615925" y="2644711"/>
            <a:ext cx="1367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Antes</a:t>
            </a:r>
            <a:endParaRPr 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5C7C37-9A3B-417F-BB65-AA309EDEB8B5}"/>
              </a:ext>
            </a:extLst>
          </p:cNvPr>
          <p:cNvSpPr txBox="1"/>
          <p:nvPr/>
        </p:nvSpPr>
        <p:spPr>
          <a:xfrm>
            <a:off x="821937" y="1270476"/>
            <a:ext cx="690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Clique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opção</a:t>
            </a:r>
            <a:r>
              <a:rPr lang="en-US" dirty="0"/>
              <a:t> de “</a:t>
            </a:r>
            <a:r>
              <a:rPr lang="en-US" b="1" dirty="0"/>
              <a:t>Sombra</a:t>
            </a:r>
            <a:r>
              <a:rPr lang="en-US" dirty="0"/>
              <a:t>” </a:t>
            </a:r>
            <a:r>
              <a:rPr lang="en-US" dirty="0" err="1"/>
              <a:t>habilite</a:t>
            </a:r>
            <a:r>
              <a:rPr lang="en-US" dirty="0"/>
              <a:t> </a:t>
            </a:r>
            <a:r>
              <a:rPr lang="en-US" dirty="0" err="1"/>
              <a:t>essa</a:t>
            </a:r>
            <a:r>
              <a:rPr lang="en-US" dirty="0"/>
              <a:t> </a:t>
            </a:r>
            <a:r>
              <a:rPr lang="en-US" dirty="0" err="1"/>
              <a:t>opção</a:t>
            </a:r>
            <a:r>
              <a:rPr lang="en-US" dirty="0"/>
              <a:t> e </a:t>
            </a:r>
            <a:r>
              <a:rPr lang="en-US" dirty="0" err="1"/>
              <a:t>depois</a:t>
            </a:r>
            <a:r>
              <a:rPr lang="en-US" dirty="0"/>
              <a:t> clique no </a:t>
            </a:r>
            <a:r>
              <a:rPr lang="en-US" dirty="0" err="1"/>
              <a:t>botão</a:t>
            </a:r>
            <a:r>
              <a:rPr lang="en-US" dirty="0"/>
              <a:t> “</a:t>
            </a:r>
            <a:r>
              <a:rPr lang="en-US" b="1" dirty="0"/>
              <a:t>Cor</a:t>
            </a:r>
            <a:r>
              <a:rPr lang="en-US" dirty="0"/>
              <a:t>” e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seguida</a:t>
            </a:r>
            <a:r>
              <a:rPr lang="en-US" dirty="0"/>
              <a:t>, </a:t>
            </a:r>
            <a:r>
              <a:rPr lang="en-US" dirty="0" err="1"/>
              <a:t>escolha</a:t>
            </a:r>
            <a:r>
              <a:rPr lang="en-US" dirty="0"/>
              <a:t> a </a:t>
            </a:r>
            <a:r>
              <a:rPr lang="en-US" dirty="0" err="1"/>
              <a:t>cor</a:t>
            </a:r>
            <a:r>
              <a:rPr lang="en-US" dirty="0"/>
              <a:t> </a:t>
            </a:r>
            <a:r>
              <a:rPr lang="en-US" dirty="0" err="1"/>
              <a:t>desejada</a:t>
            </a:r>
            <a:r>
              <a:rPr lang="en-US" dirty="0"/>
              <a:t>.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CFC14988-A091-4FFA-B52B-E0D2DBF14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169" y="2262025"/>
            <a:ext cx="1421822" cy="80874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1532C90-A9FB-4245-97D1-A9D5BD3C26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168" y="139339"/>
            <a:ext cx="2377055" cy="55338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57252B7-4B49-4892-B051-1F91D7B9D5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42" y="3193112"/>
            <a:ext cx="5286447" cy="349616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2F94965-715C-4943-BC9B-C29A2C0F22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234" y="2398914"/>
            <a:ext cx="1367041" cy="67733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6FD8763-D6FE-4685-9976-69373A0B76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899" y="3193112"/>
            <a:ext cx="4910156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422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179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Office Theme</vt:lpstr>
      <vt:lpstr>Tela de fundo</vt:lpstr>
      <vt:lpstr>Apresentação do PowerPoint</vt:lpstr>
      <vt:lpstr>Apresentação do PowerPoint</vt:lpstr>
      <vt:lpstr>Apresentação do PowerPoint</vt:lpstr>
      <vt:lpstr>Borda</vt:lpstr>
      <vt:lpstr>Apresentação do PowerPoint</vt:lpstr>
      <vt:lpstr>Apresentação do PowerPoint</vt:lpstr>
      <vt:lpstr>Sombra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Tipagem/Tipo de Dados</dc:title>
  <dc:creator>Clevison Santos</dc:creator>
  <cp:lastModifiedBy>Aluno</cp:lastModifiedBy>
  <cp:revision>107</cp:revision>
  <dcterms:created xsi:type="dcterms:W3CDTF">2021-02-03T23:01:00Z</dcterms:created>
  <dcterms:modified xsi:type="dcterms:W3CDTF">2021-02-06T23:28:23Z</dcterms:modified>
</cp:coreProperties>
</file>