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/>
              <a:t>Caixa de </a:t>
            </a:r>
            <a:r>
              <a:rPr lang="en-US" sz="8000" dirty="0" err="1"/>
              <a:t>Texto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4" y="108757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 – Abra o Power BI</a:t>
            </a:r>
            <a:endParaRPr lang="en-US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3CB088-C0EE-4B9E-BE77-A03DC60E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532"/>
            <a:ext cx="12192000" cy="63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4" y="108757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2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– Clique em Relatório</a:t>
            </a:r>
            <a:endParaRPr lang="en-US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D41E73E-4371-411F-8832-EF8E989B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47" y="151995"/>
            <a:ext cx="3342108" cy="241091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30AA240-FF42-40B2-98FC-72A98589EA9E}"/>
              </a:ext>
            </a:extLst>
          </p:cNvPr>
          <p:cNvSpPr/>
          <p:nvPr/>
        </p:nvSpPr>
        <p:spPr>
          <a:xfrm>
            <a:off x="999709" y="2947706"/>
            <a:ext cx="10147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3 – No menu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Página Inicial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”, ou no menu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Inserir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”, clique no bot</a:t>
            </a:r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ã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Caixa de texto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  </a:t>
            </a:r>
            <a:endParaRPr lang="en-US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466EE8-7F31-44BF-B4C5-6A4D1AF17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9" y="3941831"/>
            <a:ext cx="10278909" cy="12574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D8B77A-C82D-4588-954E-49EF7C767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9" y="5329392"/>
            <a:ext cx="6935168" cy="1209844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B98E07FB-A2D9-42D9-B2C9-EBABCAFADD54}"/>
              </a:ext>
            </a:extLst>
          </p:cNvPr>
          <p:cNvSpPr/>
          <p:nvPr/>
        </p:nvSpPr>
        <p:spPr>
          <a:xfrm rot="1522608">
            <a:off x="8672946" y="3212535"/>
            <a:ext cx="484909" cy="1198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3933209F-ACA8-4DD4-8009-EA464B80D140}"/>
              </a:ext>
            </a:extLst>
          </p:cNvPr>
          <p:cNvSpPr/>
          <p:nvPr/>
        </p:nvSpPr>
        <p:spPr>
          <a:xfrm rot="1522608">
            <a:off x="5701684" y="4600098"/>
            <a:ext cx="484909" cy="1198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7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4" y="627359"/>
            <a:ext cx="10147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 quem uma caixa de texto foi criada.</a:t>
            </a:r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313DB1-8468-4C0A-ACCC-C129503A3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3" y="1684769"/>
            <a:ext cx="624927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4" y="108757"/>
            <a:ext cx="10147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4 – Clique dentro da Caixa de Texto e digite qualquer coisa, no caso aqui, colocamos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Aula de Power BI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A4E7AB-F35A-4D3A-92F6-20A9BC7C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74" y="1193877"/>
            <a:ext cx="4658375" cy="260068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ED9858E-72F3-43A9-8457-38CA58F95012}"/>
              </a:ext>
            </a:extLst>
          </p:cNvPr>
          <p:cNvSpPr/>
          <p:nvPr/>
        </p:nvSpPr>
        <p:spPr>
          <a:xfrm>
            <a:off x="1022073" y="4129179"/>
            <a:ext cx="10147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5 – Na caixa de opçõe</a:t>
            </a:r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s abaixo, você pode mudar a fonte, aumentar o tamanho da letra, mudar a cor do texto, centralizar o texto, colocar um link ou deixar (Negrito, Itálico ou Sublinhado).</a:t>
            </a:r>
            <a:endParaRPr lang="en-US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A340110-AD2C-42B1-B420-2489F7DEF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72" y="5415557"/>
            <a:ext cx="863454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E34AB3-A51A-4E25-A930-9D37CE988934}"/>
              </a:ext>
            </a:extLst>
          </p:cNvPr>
          <p:cNvSpPr/>
          <p:nvPr/>
        </p:nvSpPr>
        <p:spPr>
          <a:xfrm>
            <a:off x="1022074" y="108757"/>
            <a:ext cx="10147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5 – No campo de “</a:t>
            </a:r>
            <a:r>
              <a:rPr lang="pt-BR" sz="24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Visualizações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”, você tam</a:t>
            </a:r>
            <a:r>
              <a:rPr lang="pt-BR" sz="2400" dirty="0">
                <a:solidFill>
                  <a:srgbClr val="171717"/>
                </a:solidFill>
                <a:latin typeface="Segoe UI" panose="020B0502040204020203" pitchFamily="34" charset="0"/>
              </a:rPr>
              <a:t>bém pode mudar o formato do texto de acordo com sua necessidade, vamos ver tudo detalhadamente na aula em vídeo</a:t>
            </a:r>
            <a:r>
              <a:rPr lang="pt-BR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396996-ECA4-47EE-A26F-8DB8F69CE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1" y="1483932"/>
            <a:ext cx="2567134" cy="41730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3C4EE73-874E-4F24-8B11-184A8B11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54" y="3370409"/>
            <a:ext cx="8507012" cy="86689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818B0F-4242-481E-AA6A-5E75E4731908}"/>
              </a:ext>
            </a:extLst>
          </p:cNvPr>
          <p:cNvSpPr txBox="1"/>
          <p:nvPr/>
        </p:nvSpPr>
        <p:spPr>
          <a:xfrm>
            <a:off x="4059382" y="2327563"/>
            <a:ext cx="75091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Vamos criar e formatar nosso texto usando as opções do campo “</a:t>
            </a:r>
            <a:r>
              <a:rPr lang="pt-BR" sz="2800" b="1" dirty="0"/>
              <a:t>Visualizações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55975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156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Caixa de Texto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112</cp:revision>
  <dcterms:created xsi:type="dcterms:W3CDTF">2021-02-03T23:01:00Z</dcterms:created>
  <dcterms:modified xsi:type="dcterms:W3CDTF">2021-02-08T14:12:27Z</dcterms:modified>
</cp:coreProperties>
</file>