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3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A2DE-9796-4DDB-972F-EA9F03E41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155B6-443A-49B1-8DD8-5C2E0D395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E2037-9987-4D04-ABF8-F72C7109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4BF8A-1544-4263-98F6-0FB4FF91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1870B-A05D-4914-95B9-7CE3DF05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4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F2E5-BFE7-4136-8788-843EC2D9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CDD9A-C897-4A66-BA9C-8C6D9C1E0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72106-FD13-4E63-AD5F-969881B3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B9268-BCCE-4607-9D9C-CE42DC73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747E-D701-41D7-AA7B-B1C0A72A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1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6DA25-F33A-45DD-BEFF-EEA190C47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BF60B-247F-478B-ACC4-AED00FDCF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56590-4F8B-40E4-A6C3-8EE1500B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9E1FB-4D7E-419D-8E97-3E9246DE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ADAB-E47F-4884-87DE-63277DC2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385C-9A20-4C42-9910-197AFBBD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29E1-8D02-4A28-B5BE-75DFD7D25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A2D8F-1C27-4616-9BDF-03549D63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50B3E-1462-4080-9691-8FB9F0BD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0D4A0-7EC9-4CF7-9CE8-DEEA5F3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7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AD10-9888-4A6D-B74E-CF876058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4C1D3-88F1-4746-9EF9-25678CC19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FBD39-8B37-4DF9-B6CE-43C0BFD2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491B5-1BA3-4692-8EA7-D98B0F4B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BD4FD-DA70-466A-BCAA-B3A3F39D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A685-CBA6-4CBA-89B0-F535791C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0527-6109-4B8A-9F87-F384A8588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3938E-2DB1-4ED3-ACA6-64B0460E8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EAFE4-AAA9-441B-942A-612B5D95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E402D-FF7E-4D6C-9F37-DF6EDCAF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52C85-5142-4F41-A9FA-18AD3555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5B90-5C06-472A-AF80-71C3B39A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1405F-013F-4983-BC2E-BBACE200C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25977-0021-4926-98CB-2CC8F816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85BEF-4904-499D-9A66-70405492C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E2E63-4B0F-4F48-8D2E-343547AF1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90865-D12F-49CE-B529-54A26687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5A36E-8238-4B51-90A1-129B741A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B48AA-D2EA-469C-9D8B-F0ECF02B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9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9621-33C8-413C-8A7F-4870126B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CB29E-8243-42ED-86F9-B4313D8F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8C42B-180A-47D6-A7D2-21F21217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31283-FEBB-4B1D-AEA2-B2063BF2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3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A4DE3-15D4-4C1D-AD9D-736ED46D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38ED1-9EA6-4769-9AE8-C606EEC1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FE5B0-6399-44EC-A8DA-BF8D2DF0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A5A4-F31C-447B-B888-C7A8721B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A6D9E-1C30-45D0-B9A3-65AC64A63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EAD10-B73F-4402-8575-EFD67D7EA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BD9D-F568-42FD-B079-E6D4AFEA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91F5A-3903-4795-BA98-D7C02287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93354-78BE-4328-A698-0A62D31C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9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755A-F4A2-4927-A1DF-D68568F3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D95BD-4F30-4994-9B4A-1993FA809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5BE62-55A9-4A8B-838D-6AF02D307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1338F-D650-45FA-A3E7-E8CC3269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902C0-E015-4BC5-AF64-A57F4C2D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B17DD-D4B5-47EF-BDB6-94A2E7FE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A743E-CE9A-4760-B241-E9B8D444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60C18-EB6B-4B32-A182-A02AD9B05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0D09-9073-4A3E-8267-77EE42412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F2C93-D352-437F-B0D2-991E22E4E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17843-FBF8-49C4-A54A-751BE3F2B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1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3937-E606-43C2-A5D1-397AA52EE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826" y="2473049"/>
            <a:ext cx="10224052" cy="1223272"/>
          </a:xfrm>
        </p:spPr>
        <p:txBody>
          <a:bodyPr>
            <a:normAutofit/>
          </a:bodyPr>
          <a:lstStyle/>
          <a:p>
            <a:r>
              <a:rPr lang="en-US" sz="8000" dirty="0" err="1"/>
              <a:t>Imagem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05541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EE34AB3-A51A-4E25-A930-9D37CE988934}"/>
              </a:ext>
            </a:extLst>
          </p:cNvPr>
          <p:cNvSpPr/>
          <p:nvPr/>
        </p:nvSpPr>
        <p:spPr>
          <a:xfrm>
            <a:off x="1022074" y="108757"/>
            <a:ext cx="101478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Vamos usar o mesmo arquivo da aula passada, mais se você fechou não tem nenhum problema, você pode acompanhar a aula assim mesmo.</a:t>
            </a:r>
            <a:endParaRPr lang="en-US" sz="32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EA2E99D-6B1C-4D45-98DF-D7A06C956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95" y="1678417"/>
            <a:ext cx="9888330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1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492200A1-05D4-418C-8547-A08BD34F2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019" y="3575920"/>
            <a:ext cx="6075742" cy="1397861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EE34AB3-A51A-4E25-A930-9D37CE988934}"/>
              </a:ext>
            </a:extLst>
          </p:cNvPr>
          <p:cNvSpPr/>
          <p:nvPr/>
        </p:nvSpPr>
        <p:spPr>
          <a:xfrm>
            <a:off x="897383" y="132836"/>
            <a:ext cx="10147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1 – Clique no menu “</a:t>
            </a:r>
            <a:r>
              <a:rPr lang="pt-BR" sz="24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Inserir</a:t>
            </a:r>
            <a:r>
              <a:rPr lang="pt-BR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”.</a:t>
            </a:r>
            <a:endParaRPr lang="en-US" sz="24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30AA240-FF42-40B2-98FC-72A98589EA9E}"/>
              </a:ext>
            </a:extLst>
          </p:cNvPr>
          <p:cNvSpPr/>
          <p:nvPr/>
        </p:nvSpPr>
        <p:spPr>
          <a:xfrm>
            <a:off x="999709" y="2947706"/>
            <a:ext cx="10147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171717"/>
                </a:solidFill>
                <a:latin typeface="Segoe UI" panose="020B0502040204020203" pitchFamily="34" charset="0"/>
              </a:rPr>
              <a:t>2</a:t>
            </a:r>
            <a:r>
              <a:rPr lang="pt-BR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– Clique no bot</a:t>
            </a:r>
            <a:r>
              <a:rPr lang="pt-BR" sz="2400" dirty="0">
                <a:solidFill>
                  <a:srgbClr val="171717"/>
                </a:solidFill>
                <a:latin typeface="Segoe UI" panose="020B0502040204020203" pitchFamily="34" charset="0"/>
              </a:rPr>
              <a:t>ã</a:t>
            </a:r>
            <a:r>
              <a:rPr lang="pt-BR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 “</a:t>
            </a:r>
            <a:r>
              <a:rPr lang="pt-BR" sz="24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Imagem</a:t>
            </a:r>
            <a:r>
              <a:rPr lang="pt-BR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”.  </a:t>
            </a:r>
            <a:endParaRPr lang="en-US" sz="2400" dirty="0"/>
          </a:p>
        </p:txBody>
      </p:sp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B98E07FB-A2D9-42D9-B2C9-EBABCAFADD54}"/>
              </a:ext>
            </a:extLst>
          </p:cNvPr>
          <p:cNvSpPr/>
          <p:nvPr/>
        </p:nvSpPr>
        <p:spPr>
          <a:xfrm rot="3794630">
            <a:off x="7419705" y="2557118"/>
            <a:ext cx="484909" cy="2208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0FA3484-3CF1-4468-9199-E788647F8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276" y="132836"/>
            <a:ext cx="3029373" cy="1438476"/>
          </a:xfrm>
          <a:prstGeom prst="rect">
            <a:avLst/>
          </a:prstGeom>
        </p:spPr>
      </p:pic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3E51C69D-C9CC-479A-95A1-052B74B123FA}"/>
              </a:ext>
            </a:extLst>
          </p:cNvPr>
          <p:cNvSpPr/>
          <p:nvPr/>
        </p:nvSpPr>
        <p:spPr>
          <a:xfrm rot="5823331">
            <a:off x="8669182" y="-231075"/>
            <a:ext cx="484909" cy="2040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79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FE43F3C0-F6DE-4566-A823-AADA8BBF9041}"/>
              </a:ext>
            </a:extLst>
          </p:cNvPr>
          <p:cNvSpPr/>
          <p:nvPr/>
        </p:nvSpPr>
        <p:spPr>
          <a:xfrm>
            <a:off x="1022074" y="246443"/>
            <a:ext cx="101478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3 – Vai abrir uma caixa para você escolher uma imagem, escolha uma imagem no seu computador, selecione ela e depois clique no botão “</a:t>
            </a:r>
            <a:r>
              <a:rPr lang="pt-BR" sz="24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Open</a:t>
            </a:r>
            <a:r>
              <a:rPr lang="pt-BR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”. No caso aqui escolhemos uma imagem chamada “</a:t>
            </a:r>
            <a:r>
              <a:rPr lang="pt-BR" sz="2400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img_PowerBI</a:t>
            </a:r>
            <a:r>
              <a:rPr lang="pt-BR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que está na pasta de “</a:t>
            </a:r>
            <a:r>
              <a:rPr lang="pt-BR" sz="24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Downloads</a:t>
            </a:r>
            <a:r>
              <a:rPr lang="pt-BR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”.</a:t>
            </a:r>
            <a:endParaRPr lang="en-US" sz="24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E8B8168-97BA-4CD5-B160-A0C0CE106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496" y="2015584"/>
            <a:ext cx="6853250" cy="484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EE34AB3-A51A-4E25-A930-9D37CE988934}"/>
              </a:ext>
            </a:extLst>
          </p:cNvPr>
          <p:cNvSpPr/>
          <p:nvPr/>
        </p:nvSpPr>
        <p:spPr>
          <a:xfrm>
            <a:off x="1022073" y="427411"/>
            <a:ext cx="10147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4 – A imagem foi carregada abaixo do nosso texto.</a:t>
            </a:r>
            <a:endParaRPr lang="en-US" sz="240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65B885C-F2CD-4AA4-B972-5FB950DB3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23" y="1451087"/>
            <a:ext cx="8592749" cy="2514951"/>
          </a:xfrm>
          <a:prstGeom prst="rect">
            <a:avLst/>
          </a:prstGeom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FD23D31B-4952-490B-B332-8B43584856DD}"/>
              </a:ext>
            </a:extLst>
          </p:cNvPr>
          <p:cNvSpPr/>
          <p:nvPr/>
        </p:nvSpPr>
        <p:spPr>
          <a:xfrm>
            <a:off x="1022071" y="4297216"/>
            <a:ext cx="10147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171717"/>
                </a:solidFill>
                <a:latin typeface="Segoe UI" panose="020B0502040204020203" pitchFamily="34" charset="0"/>
              </a:rPr>
              <a:t>5</a:t>
            </a:r>
            <a:r>
              <a:rPr lang="pt-BR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– Vamos deixar a imagem ao lado do nosso texto.</a:t>
            </a:r>
            <a:endParaRPr lang="en-US" sz="2400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D602C8E6-BE83-4FA9-BB7F-482B5A789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97" y="4954412"/>
            <a:ext cx="8602275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36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EE34AB3-A51A-4E25-A930-9D37CE988934}"/>
              </a:ext>
            </a:extLst>
          </p:cNvPr>
          <p:cNvSpPr/>
          <p:nvPr/>
        </p:nvSpPr>
        <p:spPr>
          <a:xfrm>
            <a:off x="1340728" y="2967335"/>
            <a:ext cx="10147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171717"/>
                </a:solidFill>
                <a:latin typeface="Segoe UI" panose="020B0502040204020203" pitchFamily="34" charset="0"/>
              </a:rPr>
              <a:t>Vamos ver algumas opções de formatação na aula em vídeo.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675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126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 Theme</vt:lpstr>
      <vt:lpstr>Imagem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Tipagem/Tipo de Dados</dc:title>
  <dc:creator>Clevison Santos</dc:creator>
  <cp:lastModifiedBy>Aluno</cp:lastModifiedBy>
  <cp:revision>117</cp:revision>
  <dcterms:created xsi:type="dcterms:W3CDTF">2021-02-03T23:01:00Z</dcterms:created>
  <dcterms:modified xsi:type="dcterms:W3CDTF">2021-02-08T15:17:06Z</dcterms:modified>
</cp:coreProperties>
</file>