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2DE-9796-4DDB-972F-EA9F03E4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55B6-443A-49B1-8DD8-5C2E0D395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037-9987-4D04-ABF8-F72C710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F8A-1544-4263-98F6-0FB4FF9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70B-A05D-4914-95B9-7CE3DF0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2E5-BFE7-4136-8788-843EC2D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DD9A-C897-4A66-BA9C-8C6D9C1E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106-FD13-4E63-AD5F-969881B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268-BCCE-4607-9D9C-CE42DC7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47E-D701-41D7-AA7B-B1C0A72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DA25-F33A-45DD-BEFF-EEA190C4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F60B-247F-478B-ACC4-AED00FD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6590-4F8B-40E4-A6C3-8EE1500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E1FB-4D7E-419D-8E97-3E9246D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DAB-E47F-4884-87DE-63277DC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85C-9A20-4C42-9910-197AFBB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E1-8D02-4A28-B5BE-75DFD7D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2D8F-1C27-4616-9BDF-03549D6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0B3E-1462-4080-9691-8FB9F0B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D4A0-7EC9-4CF7-9CE8-DEEA5F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D10-9888-4A6D-B74E-CF876058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C1D3-88F1-4746-9EF9-25678CC1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D39-8B37-4DF9-B6CE-43C0BFD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1B5-1BA3-4692-8EA7-D98B0F4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D4FD-DA70-466A-BCAA-B3A3F39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A685-CBA6-4CBA-89B0-F53579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527-6109-4B8A-9F87-F384A858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938E-2DB1-4ED3-ACA6-64B0460E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FE4-AAA9-441B-942A-612B5D9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02D-FF7E-4D6C-9F37-DF6EDCA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2C85-5142-4F41-A9FA-18AD355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B90-5C06-472A-AF80-71C3B39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405F-013F-4983-BC2E-BBACE200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5977-0021-4926-98CB-2CC8F816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5BEF-4904-499D-9A66-7040549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2E63-4B0F-4F48-8D2E-343547AF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0865-D12F-49CE-B529-54A2668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36E-8238-4B51-90A1-129B741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48AA-D2EA-469C-9D8B-F0ECF02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21-33C8-413C-8A7F-4870126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CB29E-8243-42ED-86F9-B4313D8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C42B-180A-47D6-A7D2-21F2121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1283-FEBB-4B1D-AEA2-B2063BF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4DE3-15D4-4C1D-AD9D-736ED4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8ED1-9EA6-4769-9AE8-C606EEC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E5B0-6399-44EC-A8DA-BF8D2DF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5A4-F31C-447B-B888-C7A8721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6D9E-1C30-45D0-B9A3-65AC64A6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AD10-B73F-4402-8575-EFD67D7E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D9D-F568-42FD-B079-E6D4AFEA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F5A-3903-4795-BA98-D7C02287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3354-78BE-4328-A698-0A62D31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755A-F4A2-4927-A1DF-D68568F3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95BD-4F30-4994-9B4A-1993FA80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BE62-55A9-4A8B-838D-6AF02D30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338F-D650-45FA-A3E7-E8CC326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02C0-E015-4BC5-AF64-A57F4C2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7DD-D4B5-47EF-BDB6-94A2E7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743E-CE9A-4760-B241-E9B8D44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0C18-EB6B-4B32-A182-A02AD9B0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0D09-9073-4A3E-8267-77EE4241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C93-D352-437F-B0D2-991E22E4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843-FBF8-49C4-A54A-751BE3F2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6" y="2473049"/>
            <a:ext cx="10224052" cy="1223272"/>
          </a:xfrm>
        </p:spPr>
        <p:txBody>
          <a:bodyPr>
            <a:normAutofit/>
          </a:bodyPr>
          <a:lstStyle/>
          <a:p>
            <a:r>
              <a:rPr lang="en-US" sz="8000" dirty="0" err="1"/>
              <a:t>Formas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5541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EE34AB3-A51A-4E25-A930-9D37CE988934}"/>
              </a:ext>
            </a:extLst>
          </p:cNvPr>
          <p:cNvSpPr/>
          <p:nvPr/>
        </p:nvSpPr>
        <p:spPr>
          <a:xfrm>
            <a:off x="1022074" y="108757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Vamos usar o mesmo arquivo da aula passada, mais se você fechou não tem nenhum problema, você pode acompanhar a aula assim mesmo.</a:t>
            </a:r>
            <a:endParaRPr lang="en-US" sz="32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19D910C-D25B-480A-9CCB-94644B877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417"/>
            <a:ext cx="12192000" cy="51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492200A1-05D4-418C-8547-A08BD34F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19" y="3575920"/>
            <a:ext cx="6075742" cy="139786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EE34AB3-A51A-4E25-A930-9D37CE988934}"/>
              </a:ext>
            </a:extLst>
          </p:cNvPr>
          <p:cNvSpPr/>
          <p:nvPr/>
        </p:nvSpPr>
        <p:spPr>
          <a:xfrm>
            <a:off x="897383" y="132836"/>
            <a:ext cx="10147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1 – Clique no menu “</a:t>
            </a:r>
            <a:r>
              <a:rPr lang="pt-BR" sz="2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Inserir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2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30AA240-FF42-40B2-98FC-72A98589EA9E}"/>
              </a:ext>
            </a:extLst>
          </p:cNvPr>
          <p:cNvSpPr/>
          <p:nvPr/>
        </p:nvSpPr>
        <p:spPr>
          <a:xfrm>
            <a:off x="999709" y="2947706"/>
            <a:ext cx="10147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171717"/>
                </a:solidFill>
                <a:latin typeface="Segoe UI" panose="020B0502040204020203" pitchFamily="34" charset="0"/>
              </a:rPr>
              <a:t>2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– Clique no bot</a:t>
            </a:r>
            <a:r>
              <a:rPr lang="pt-BR" sz="2400" dirty="0">
                <a:solidFill>
                  <a:srgbClr val="171717"/>
                </a:solidFill>
                <a:latin typeface="Segoe UI" panose="020B0502040204020203" pitchFamily="34" charset="0"/>
              </a:rPr>
              <a:t>ã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 “</a:t>
            </a:r>
            <a:r>
              <a:rPr lang="pt-BR" sz="2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Formas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  </a:t>
            </a:r>
            <a:endParaRPr lang="en-US" sz="2400" dirty="0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B98E07FB-A2D9-42D9-B2C9-EBABCAFADD54}"/>
              </a:ext>
            </a:extLst>
          </p:cNvPr>
          <p:cNvSpPr/>
          <p:nvPr/>
        </p:nvSpPr>
        <p:spPr>
          <a:xfrm rot="3794630">
            <a:off x="6740508" y="2681809"/>
            <a:ext cx="484909" cy="2208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0FA3484-3CF1-4468-9199-E788647F8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76" y="132836"/>
            <a:ext cx="3029373" cy="1438476"/>
          </a:xfrm>
          <a:prstGeom prst="rect">
            <a:avLst/>
          </a:prstGeom>
        </p:spPr>
      </p:pic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3E51C69D-C9CC-479A-95A1-052B74B123FA}"/>
              </a:ext>
            </a:extLst>
          </p:cNvPr>
          <p:cNvSpPr/>
          <p:nvPr/>
        </p:nvSpPr>
        <p:spPr>
          <a:xfrm rot="5823331">
            <a:off x="8669182" y="-231075"/>
            <a:ext cx="484909" cy="2040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79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FE43F3C0-F6DE-4566-A823-AADA8BBF9041}"/>
              </a:ext>
            </a:extLst>
          </p:cNvPr>
          <p:cNvSpPr/>
          <p:nvPr/>
        </p:nvSpPr>
        <p:spPr>
          <a:xfrm>
            <a:off x="1022074" y="481971"/>
            <a:ext cx="10657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3 – Escolha a forma que desejar, no nosso caso vamos clicar em “</a:t>
            </a:r>
            <a:r>
              <a:rPr lang="pt-BR" sz="2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Retângulo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24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19A5BC-C14B-4709-BCEB-E8F5F9E3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63" y="2011807"/>
            <a:ext cx="2482129" cy="459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EE34AB3-A51A-4E25-A930-9D37CE988934}"/>
              </a:ext>
            </a:extLst>
          </p:cNvPr>
          <p:cNvSpPr/>
          <p:nvPr/>
        </p:nvSpPr>
        <p:spPr>
          <a:xfrm>
            <a:off x="1022073" y="427411"/>
            <a:ext cx="10147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4 – A forma foi inserida abaixo do nosso texto.</a:t>
            </a:r>
            <a:endParaRPr lang="en-US" sz="2400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D23D31B-4952-490B-B332-8B43584856DD}"/>
              </a:ext>
            </a:extLst>
          </p:cNvPr>
          <p:cNvSpPr/>
          <p:nvPr/>
        </p:nvSpPr>
        <p:spPr>
          <a:xfrm>
            <a:off x="1017307" y="3824081"/>
            <a:ext cx="10147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171717"/>
                </a:solidFill>
                <a:latin typeface="Segoe UI" panose="020B0502040204020203" pitchFamily="34" charset="0"/>
              </a:rPr>
              <a:t>5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– Com o mouse, podemos aumentar, diminuir ou arrastar a forma da maneira que desejarmos..</a:t>
            </a:r>
            <a:endParaRPr lang="en-US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F8E1C12-E983-40AD-B6AC-69ABC97A3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34" y="1255694"/>
            <a:ext cx="8592749" cy="2400635"/>
          </a:xfrm>
          <a:prstGeom prst="rect">
            <a:avLst/>
          </a:prstGeom>
        </p:spPr>
      </p:pic>
      <p:sp>
        <p:nvSpPr>
          <p:cNvPr id="24" name="Seta: para Baixo 23">
            <a:extLst>
              <a:ext uri="{FF2B5EF4-FFF2-40B4-BE49-F238E27FC236}">
                <a16:creationId xmlns:a16="http://schemas.microsoft.com/office/drawing/2014/main" id="{666B87A7-18AA-4B2E-AF33-C69D1EFB0613}"/>
              </a:ext>
            </a:extLst>
          </p:cNvPr>
          <p:cNvSpPr/>
          <p:nvPr/>
        </p:nvSpPr>
        <p:spPr>
          <a:xfrm rot="2068599">
            <a:off x="10184554" y="1009661"/>
            <a:ext cx="415636" cy="2230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A4D0BD0E-CDDB-41A1-B689-4625E0EB2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34" y="4655078"/>
            <a:ext cx="8507012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3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EE34AB3-A51A-4E25-A930-9D37CE988934}"/>
              </a:ext>
            </a:extLst>
          </p:cNvPr>
          <p:cNvSpPr/>
          <p:nvPr/>
        </p:nvSpPr>
        <p:spPr>
          <a:xfrm>
            <a:off x="1022073" y="427411"/>
            <a:ext cx="10147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6 – </a:t>
            </a:r>
            <a:r>
              <a:rPr lang="pt-BR" sz="2400" dirty="0">
                <a:solidFill>
                  <a:srgbClr val="171717"/>
                </a:solidFill>
                <a:latin typeface="Segoe UI" panose="020B0502040204020203" pitchFamily="34" charset="0"/>
              </a:rPr>
              <a:t>Do lado direito abriu uma caixa chamada “</a:t>
            </a:r>
            <a:r>
              <a:rPr lang="pt-BR" sz="2400" b="1" dirty="0">
                <a:solidFill>
                  <a:srgbClr val="171717"/>
                </a:solidFill>
                <a:latin typeface="Segoe UI" panose="020B0502040204020203" pitchFamily="34" charset="0"/>
              </a:rPr>
              <a:t>Formatar forma</a:t>
            </a:r>
            <a:r>
              <a:rPr lang="pt-BR" sz="2400" dirty="0">
                <a:solidFill>
                  <a:srgbClr val="171717"/>
                </a:solidFill>
                <a:latin typeface="Segoe UI" panose="020B0502040204020203" pitchFamily="34" charset="0"/>
              </a:rPr>
              <a:t>” com várias opções para formatarmos nossa ou nossa formas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A4A18E-809A-4DCA-BBF8-BB0B56F23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07" y="1370835"/>
            <a:ext cx="1976130" cy="524515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83F95E-7A0F-4AA1-93CE-D8F43855ABD3}"/>
              </a:ext>
            </a:extLst>
          </p:cNvPr>
          <p:cNvSpPr txBox="1"/>
          <p:nvPr/>
        </p:nvSpPr>
        <p:spPr>
          <a:xfrm>
            <a:off x="3796146" y="1620982"/>
            <a:ext cx="193957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Geral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Linha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Preencher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Rotação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Título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Tela de Fundo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Fixar proporção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Borda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Sombra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Ação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Cabeçalho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94066F-FC69-4DA7-8D8E-8C16E0BE53F1}"/>
              </a:ext>
            </a:extLst>
          </p:cNvPr>
          <p:cNvSpPr txBox="1"/>
          <p:nvPr/>
        </p:nvSpPr>
        <p:spPr>
          <a:xfrm>
            <a:off x="3408218" y="5569527"/>
            <a:ext cx="695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vídeo aula, vamos aplicar as principais formatações em nossa forma. </a:t>
            </a:r>
          </a:p>
        </p:txBody>
      </p:sp>
    </p:spTree>
    <p:extLst>
      <p:ext uri="{BB962C8B-B14F-4D97-AF65-F5344CB8AC3E}">
        <p14:creationId xmlns:p14="http://schemas.microsoft.com/office/powerpoint/2010/main" val="127496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140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Wingdings</vt:lpstr>
      <vt:lpstr>Office Theme</vt:lpstr>
      <vt:lpstr>Formas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Tipagem/Tipo de Dados</dc:title>
  <dc:creator>Clevison Santos</dc:creator>
  <cp:lastModifiedBy>Aluno</cp:lastModifiedBy>
  <cp:revision>122</cp:revision>
  <dcterms:created xsi:type="dcterms:W3CDTF">2021-02-03T23:01:00Z</dcterms:created>
  <dcterms:modified xsi:type="dcterms:W3CDTF">2021-02-08T16:01:05Z</dcterms:modified>
</cp:coreProperties>
</file>