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Botões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216037" y="236704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 – Abra 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661854" y="330430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2 – Clique no menu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Inserir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endParaRPr 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566C6-6CD9-4621-AC0E-173C35F0DA44}"/>
              </a:ext>
            </a:extLst>
          </p:cNvPr>
          <p:cNvSpPr/>
          <p:nvPr/>
        </p:nvSpPr>
        <p:spPr>
          <a:xfrm>
            <a:off x="661854" y="915205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3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Clique no botão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Botões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endParaRPr lang="en-US" sz="32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B7C998B-5B03-49B6-BAA1-10BF5966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22" y="915205"/>
            <a:ext cx="3135524" cy="1338334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0713DEE-D774-4A02-AF58-845E5E75CA55}"/>
              </a:ext>
            </a:extLst>
          </p:cNvPr>
          <p:cNvSpPr/>
          <p:nvPr/>
        </p:nvSpPr>
        <p:spPr>
          <a:xfrm rot="20844033">
            <a:off x="5043054" y="1525633"/>
            <a:ext cx="2105891" cy="213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705CEB3-4C16-4FD9-A46B-D7D82276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846" y="3029229"/>
            <a:ext cx="2162175" cy="3667125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05769D92-1295-4D97-82C3-D3DB02D6A742}"/>
              </a:ext>
            </a:extLst>
          </p:cNvPr>
          <p:cNvSpPr/>
          <p:nvPr/>
        </p:nvSpPr>
        <p:spPr>
          <a:xfrm>
            <a:off x="661853" y="227567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4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Quando você clica em botões, aparecerá algumas opções, escolha uma e clique.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05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661854" y="330430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5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Escolha a opção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Em branco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F566C6-6CD9-4621-AC0E-173C35F0DA44}"/>
              </a:ext>
            </a:extLst>
          </p:cNvPr>
          <p:cNvSpPr/>
          <p:nvPr/>
        </p:nvSpPr>
        <p:spPr>
          <a:xfrm>
            <a:off x="661852" y="2021598"/>
            <a:ext cx="78032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6 –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Vá em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Visualizações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Texto do Botão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vá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Texto do Botão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digite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Clique aqui para abrir o Google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763F9E-BB86-49CD-BCCB-D6AAB2F8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49" y="1013830"/>
            <a:ext cx="1514686" cy="724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61BD08-14DE-4707-8671-6DF28B8D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6" y="4485077"/>
            <a:ext cx="4916921" cy="11260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E90F4C-1545-40F0-ACD7-3925B64EA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51" y="1692472"/>
            <a:ext cx="2133898" cy="504895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D551C93-74D4-4D88-A517-67DB7CF19052}"/>
              </a:ext>
            </a:extLst>
          </p:cNvPr>
          <p:cNvSpPr/>
          <p:nvPr/>
        </p:nvSpPr>
        <p:spPr>
          <a:xfrm rot="19197979">
            <a:off x="7676853" y="2786733"/>
            <a:ext cx="2507673" cy="19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E6CEA545-9455-4E38-B450-A2B3B2F2F1ED}"/>
              </a:ext>
            </a:extLst>
          </p:cNvPr>
          <p:cNvSpPr/>
          <p:nvPr/>
        </p:nvSpPr>
        <p:spPr>
          <a:xfrm rot="19197979">
            <a:off x="7759980" y="4636330"/>
            <a:ext cx="2507673" cy="19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2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661854" y="330430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7 – No campo tamanho do texto digite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27 </a:t>
            </a:r>
            <a:r>
              <a:rPr lang="pt-BR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pt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26DEB9-689F-4B71-9E50-C37D45B8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58" y="1067604"/>
            <a:ext cx="2142342" cy="10366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264ED69-D08C-4E6C-A056-C22C39E4F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52" y="915205"/>
            <a:ext cx="4763165" cy="152421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3B4A639-1B38-47BD-8342-302F9C6D2D17}"/>
              </a:ext>
            </a:extLst>
          </p:cNvPr>
          <p:cNvSpPr/>
          <p:nvPr/>
        </p:nvSpPr>
        <p:spPr>
          <a:xfrm>
            <a:off x="661853" y="2731805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8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Na opção de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Ícone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vá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selecione a opção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Indicador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</a:t>
            </a:r>
            <a:endParaRPr lang="en-US" sz="32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114E42C-4892-44DD-BE33-378F1EF5E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2" y="4200733"/>
            <a:ext cx="2475095" cy="584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7F05E9A-0EC5-4F08-BEAB-BAE1C064B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51" y="4163464"/>
            <a:ext cx="1875630" cy="65931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BBF7B32-CBCD-4808-A92F-FB76633D6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78" y="4066270"/>
            <a:ext cx="543000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03B4A639-1B38-47BD-8342-302F9C6D2D17}"/>
              </a:ext>
            </a:extLst>
          </p:cNvPr>
          <p:cNvSpPr/>
          <p:nvPr/>
        </p:nvSpPr>
        <p:spPr>
          <a:xfrm>
            <a:off x="787242" y="276036"/>
            <a:ext cx="11044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9 – Na opção de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Preencher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vá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Cor de preenchimento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selecione a cor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Azul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em seguida, coloque uma transparência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23 %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A0E17A-E85F-4CE3-B5B4-DAE522F76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5" y="2079785"/>
            <a:ext cx="2623587" cy="584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8E7FB7-6FDF-4995-8270-C99F0CE96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28" y="2000085"/>
            <a:ext cx="1788627" cy="7441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644C34-8D2E-4977-BA5B-5B11D5882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21" y="2000085"/>
            <a:ext cx="1848431" cy="74417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7143E82-3845-4E62-B4C1-B78010D73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67" y="3874414"/>
            <a:ext cx="538237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03B4A639-1B38-47BD-8342-302F9C6D2D17}"/>
              </a:ext>
            </a:extLst>
          </p:cNvPr>
          <p:cNvSpPr/>
          <p:nvPr/>
        </p:nvSpPr>
        <p:spPr>
          <a:xfrm>
            <a:off x="787242" y="276036"/>
            <a:ext cx="110445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10 – Volte na opção de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Texto do Botão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vá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Cor da Fonte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selecione a cor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Branca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em vá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Alinhamento vertical e marque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marque a opção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Meio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depois vá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Alinhamento horizontal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marque a opção “Centralizar”.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761A1B-4968-4E57-A2CF-23C7176E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5" y="3194109"/>
            <a:ext cx="2144128" cy="4697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B3C679-E19C-4414-88C3-C02B588C3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35" y="3127820"/>
            <a:ext cx="1187662" cy="6820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7271A0B-9F31-4DCA-B81F-36F87F45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18195"/>
            <a:ext cx="1826586" cy="7497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917FA08-20D1-496C-A066-298D8F6BB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74" y="3009463"/>
            <a:ext cx="1698607" cy="7709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AA7A89E-B59F-45E1-95D2-F833E7BA5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32" y="4533799"/>
            <a:ext cx="598253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2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03B4A639-1B38-47BD-8342-302F9C6D2D17}"/>
              </a:ext>
            </a:extLst>
          </p:cNvPr>
          <p:cNvSpPr/>
          <p:nvPr/>
        </p:nvSpPr>
        <p:spPr>
          <a:xfrm>
            <a:off x="787242" y="276036"/>
            <a:ext cx="110445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11 – Volte na opção de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Ícone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vá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Cor da Linha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selecione a cor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Branca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94B918-03E1-4886-932F-91EC53E1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66" y="2127881"/>
            <a:ext cx="2421646" cy="608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D659B4-4082-496B-B245-9156E79F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34" y="2127881"/>
            <a:ext cx="1580711" cy="9032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4ED38F-FCD4-426D-B0A7-8CFF06065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90" y="3532084"/>
            <a:ext cx="604921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3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03B4A639-1B38-47BD-8342-302F9C6D2D17}"/>
              </a:ext>
            </a:extLst>
          </p:cNvPr>
          <p:cNvSpPr/>
          <p:nvPr/>
        </p:nvSpPr>
        <p:spPr>
          <a:xfrm>
            <a:off x="787242" y="276036"/>
            <a:ext cx="11044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12 – Vá na opção de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Ação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vá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Tipo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selecione a opção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URL da Web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digite o site do google “</a:t>
            </a:r>
            <a:r>
              <a:rPr lang="pt-BR" sz="3200" dirty="0">
                <a:hlinkClick r:id="rId2"/>
              </a:rPr>
              <a:t>Google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Dica de Ferramenta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”, digite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Clique aqui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“.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162929-F5E4-4BFF-92CC-E7D07968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2" y="2914589"/>
            <a:ext cx="2970059" cy="7153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299362-9E75-4177-811E-A7BC87BF4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78" y="2913441"/>
            <a:ext cx="1982176" cy="7164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AF20329-5BD4-45A1-B0AE-6766B0EF3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97" y="2878805"/>
            <a:ext cx="2413408" cy="8677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284B352-A397-493F-ADEE-E418BFB08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50" y="4075910"/>
            <a:ext cx="2085768" cy="7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276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Botões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135</cp:revision>
  <dcterms:created xsi:type="dcterms:W3CDTF">2021-02-03T23:01:00Z</dcterms:created>
  <dcterms:modified xsi:type="dcterms:W3CDTF">2021-02-08T20:22:31Z</dcterms:modified>
</cp:coreProperties>
</file>