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jTWPds98ejeCweLrDdehgC6Klv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9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cd9704cf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cd9704cf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cd9704cf0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" showMasterSp="0">
  <p:cSld name="Titolo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1"/>
          <p:cNvSpPr/>
          <p:nvPr/>
        </p:nvSpPr>
        <p:spPr>
          <a:xfrm rot="5400000">
            <a:off x="7907782" y="423793"/>
            <a:ext cx="4744009" cy="3824427"/>
          </a:xfrm>
          <a:prstGeom prst="rect">
            <a:avLst/>
          </a:prstGeom>
          <a:blipFill rotWithShape="1">
            <a:blip r:embed="rId2">
              <a:alphaModFix amt="30000"/>
            </a:blip>
            <a:stretch>
              <a:fillRect b="0" l="-9859" r="0" t="-52809"/>
            </a:stretch>
          </a:blipFill>
          <a:ln>
            <a:noFill/>
          </a:ln>
        </p:spPr>
        <p:txBody>
          <a:bodyPr anchorCtr="0" anchor="ctr" bIns="45675" lIns="91375" spcFirstLastPara="1" rIns="91375" wrap="square" tIns="456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99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1"/>
          <p:cNvSpPr txBox="1"/>
          <p:nvPr/>
        </p:nvSpPr>
        <p:spPr>
          <a:xfrm>
            <a:off x="6096000" y="0"/>
            <a:ext cx="1587" cy="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59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99"/>
              <a:buFont typeface="Arial"/>
              <a:buNone/>
            </a:pPr>
            <a:r>
              <a:t/>
            </a:r>
            <a:endParaRPr b="1" i="0" sz="1099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81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64" name="Google Shape;64;p81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81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81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81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81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81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81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81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81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81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81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81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81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81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81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81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81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81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81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81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81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81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81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397">
                <a:solidFill>
                  <a:srgbClr val="0287D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1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pic>
        <p:nvPicPr>
          <p:cNvPr id="88" name="Google Shape;88;p81"/>
          <p:cNvPicPr preferRelativeResize="0"/>
          <p:nvPr/>
        </p:nvPicPr>
        <p:blipFill rotWithShape="1">
          <a:blip r:embed="rId3">
            <a:alphaModFix/>
          </a:blip>
          <a:srcRect b="53165" l="4661" r="-1" t="7457"/>
          <a:stretch/>
        </p:blipFill>
        <p:spPr>
          <a:xfrm>
            <a:off x="9765101" y="332887"/>
            <a:ext cx="1944549" cy="45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ingranaggi" showMasterSp="0">
  <p:cSld name="Titolo ingranaggi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0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90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258" name="Google Shape;258;p90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259" name="Google Shape;259;p90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90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90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90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90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90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90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90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90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90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90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90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0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0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0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90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90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0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90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90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90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0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81" name="Google Shape;28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wafer" showMasterSp="0">
  <p:cSld name="Titolo waf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1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91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285" name="Google Shape;285;p91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286" name="Google Shape;286;p91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91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91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91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91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91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91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91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91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91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91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91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91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91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91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91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91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91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91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91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91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91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08" name="Google Shape;30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treria" showMasterSp="0">
  <p:cSld name="Titolo vetreri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2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92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312" name="Google Shape;312;p92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313" name="Google Shape;313;p92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" name="Google Shape;314;p92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92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92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92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" name="Google Shape;318;p92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9" name="Google Shape;319;p92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92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1" name="Google Shape;321;p92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2" name="Google Shape;322;p92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92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92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92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92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92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92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92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92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1" name="Google Shape;331;p92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2" name="Google Shape;332;p92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3" name="Google Shape;333;p92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4" name="Google Shape;334;p92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35" name="Google Shape;335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Sobrero" showMasterSp="0">
  <p:cSld name="Titolo Sobrero">
    <p:bg>
      <p:bgPr>
        <a:blipFill>
          <a:blip r:embed="rId2">
            <a:alphaModFix amt="28000"/>
          </a:blip>
          <a:stretch>
            <a:fillRect/>
          </a:stretch>
        </a:blip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3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5397">
                <a:solidFill>
                  <a:srgbClr val="0287D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93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339" name="Google Shape;339;p93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340" name="Google Shape;340;p93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93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93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93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4" name="Google Shape;344;p93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93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93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93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8" name="Google Shape;348;p93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9" name="Google Shape;349;p93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0" name="Google Shape;350;p93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1" name="Google Shape;351;p93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2" name="Google Shape;352;p93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3" name="Google Shape;353;p93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4" name="Google Shape;354;p93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5" name="Google Shape;355;p93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93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93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93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93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93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93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62" name="Google Shape;362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1" y="418028"/>
            <a:ext cx="2130902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+ indice">
  <p:cSld name="Immagine + indice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4"/>
          <p:cNvSpPr txBox="1"/>
          <p:nvPr>
            <p:ph idx="1" type="body"/>
          </p:nvPr>
        </p:nvSpPr>
        <p:spPr>
          <a:xfrm>
            <a:off x="4656571" y="1439999"/>
            <a:ext cx="7535429" cy="4752000"/>
          </a:xfrm>
          <a:prstGeom prst="rect">
            <a:avLst/>
          </a:prstGeom>
          <a:solidFill>
            <a:srgbClr val="E7F6FF"/>
          </a:solidFill>
          <a:ln>
            <a:noFill/>
          </a:ln>
        </p:spPr>
        <p:txBody>
          <a:bodyPr anchorCtr="0" anchor="t" bIns="252000" lIns="288000" spcFirstLastPara="1" rIns="57600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1">
                <a:solidFill>
                  <a:srgbClr val="000000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0">
                <a:solidFill>
                  <a:srgbClr val="000000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1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b="1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5" name="Google Shape;365;p94"/>
          <p:cNvSpPr/>
          <p:nvPr>
            <p:ph idx="2" type="pic"/>
          </p:nvPr>
        </p:nvSpPr>
        <p:spPr>
          <a:xfrm>
            <a:off x="0" y="1439999"/>
            <a:ext cx="451205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94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ndex">
  <p:cSld name="Text + Index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5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95"/>
          <p:cNvSpPr txBox="1"/>
          <p:nvPr>
            <p:ph idx="1" type="body"/>
          </p:nvPr>
        </p:nvSpPr>
        <p:spPr>
          <a:xfrm>
            <a:off x="626737" y="1443038"/>
            <a:ext cx="3885890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0" name="Google Shape;370;p95"/>
          <p:cNvSpPr txBox="1"/>
          <p:nvPr>
            <p:ph idx="2" type="body"/>
          </p:nvPr>
        </p:nvSpPr>
        <p:spPr>
          <a:xfrm>
            <a:off x="4656570" y="1440000"/>
            <a:ext cx="7535430" cy="4752000"/>
          </a:xfrm>
          <a:prstGeom prst="rect">
            <a:avLst/>
          </a:prstGeom>
          <a:solidFill>
            <a:srgbClr val="E7F6FF"/>
          </a:solidFill>
          <a:ln>
            <a:noFill/>
          </a:ln>
        </p:spPr>
        <p:txBody>
          <a:bodyPr anchorCtr="0" anchor="t" bIns="252000" lIns="288000" spcFirstLastPara="1" rIns="57600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1">
                <a:solidFill>
                  <a:srgbClr val="000000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0">
                <a:solidFill>
                  <a:srgbClr val="000000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Char char="▪"/>
              <a:defRPr b="1">
                <a:solidFill>
                  <a:srgbClr val="00000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b="1"/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fullscreen">
  <p:cSld name="Immagine fullscreen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6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96"/>
          <p:cNvSpPr/>
          <p:nvPr>
            <p:ph idx="2" type="pic"/>
          </p:nvPr>
        </p:nvSpPr>
        <p:spPr>
          <a:xfrm>
            <a:off x="0" y="1440000"/>
            <a:ext cx="12197647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object (small)">
  <p:cSld name="One object (small)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7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97"/>
          <p:cNvSpPr txBox="1"/>
          <p:nvPr>
            <p:ph idx="1" type="body"/>
          </p:nvPr>
        </p:nvSpPr>
        <p:spPr>
          <a:xfrm>
            <a:off x="626736" y="1443038"/>
            <a:ext cx="6764477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Two columns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98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98"/>
          <p:cNvSpPr txBox="1"/>
          <p:nvPr>
            <p:ph idx="1" type="body"/>
          </p:nvPr>
        </p:nvSpPr>
        <p:spPr>
          <a:xfrm>
            <a:off x="626737" y="1443038"/>
            <a:ext cx="5469263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0" name="Google Shape;380;p98"/>
          <p:cNvSpPr txBox="1"/>
          <p:nvPr>
            <p:ph idx="2" type="body"/>
          </p:nvPr>
        </p:nvSpPr>
        <p:spPr>
          <a:xfrm>
            <a:off x="6287170" y="1439999"/>
            <a:ext cx="5469263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lonne + immagini">
  <p:cSld name="Due colonne + immagini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9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99"/>
          <p:cNvSpPr txBox="1"/>
          <p:nvPr>
            <p:ph idx="1" type="body"/>
          </p:nvPr>
        </p:nvSpPr>
        <p:spPr>
          <a:xfrm>
            <a:off x="626737" y="1443038"/>
            <a:ext cx="5469263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4" name="Google Shape;384;p99"/>
          <p:cNvSpPr/>
          <p:nvPr>
            <p:ph idx="2" type="pic"/>
          </p:nvPr>
        </p:nvSpPr>
        <p:spPr>
          <a:xfrm>
            <a:off x="6240387" y="1440000"/>
            <a:ext cx="5469151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8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5" name="Google Shape;385;p99"/>
          <p:cNvSpPr/>
          <p:nvPr>
            <p:ph idx="3" type="pic"/>
          </p:nvPr>
        </p:nvSpPr>
        <p:spPr>
          <a:xfrm>
            <a:off x="6240387" y="3888000"/>
            <a:ext cx="5469151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8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i default">
  <p:cSld name="Diapositiva di defaul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1" name="Google Shape;91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2" name="Google Shape;92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3" name="Google Shape;93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4" name="Google Shape;94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5" name="Google Shape;95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6" name="Google Shape;96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7" name="Google Shape;97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8" name="Google Shape;98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99" name="Google Shape;99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0" name="Google Shape;100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1" name="Google Shape;101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2" name="Google Shape;102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3" name="Google Shape;103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4" name="Google Shape;104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5" name="Google Shape;105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6" name="Google Shape;106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7" name="Google Shape;107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8" name="Google Shape;108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09" name="Google Shape;109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0" name="Google Shape;110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1" name="Google Shape;111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12" name="Google Shape;112;p8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sp>
        <p:nvSpPr>
          <p:cNvPr id="113" name="Google Shape;113;p82"/>
          <p:cNvSpPr txBox="1"/>
          <p:nvPr>
            <p:ph idx="1" type="body"/>
          </p:nvPr>
        </p:nvSpPr>
        <p:spPr>
          <a:xfrm>
            <a:off x="626736" y="1443037"/>
            <a:ext cx="11008597" cy="4757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4" name="Google Shape;114;p82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rows">
  <p:cSld name="Due righe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00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00"/>
          <p:cNvSpPr txBox="1"/>
          <p:nvPr>
            <p:ph idx="1" type="body"/>
          </p:nvPr>
        </p:nvSpPr>
        <p:spPr>
          <a:xfrm>
            <a:off x="626736" y="1443038"/>
            <a:ext cx="11008597" cy="230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9" name="Google Shape;389;p100"/>
          <p:cNvSpPr txBox="1"/>
          <p:nvPr>
            <p:ph idx="2" type="body"/>
          </p:nvPr>
        </p:nvSpPr>
        <p:spPr>
          <a:xfrm>
            <a:off x="610305" y="3888000"/>
            <a:ext cx="11008597" cy="230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01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01"/>
          <p:cNvSpPr txBox="1"/>
          <p:nvPr>
            <p:ph idx="1" type="body"/>
          </p:nvPr>
        </p:nvSpPr>
        <p:spPr>
          <a:xfrm>
            <a:off x="626736" y="1443038"/>
            <a:ext cx="3598576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3" name="Google Shape;393;p101"/>
          <p:cNvSpPr txBox="1"/>
          <p:nvPr>
            <p:ph idx="2" type="body"/>
          </p:nvPr>
        </p:nvSpPr>
        <p:spPr>
          <a:xfrm>
            <a:off x="4368113" y="1443038"/>
            <a:ext cx="3598126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4" name="Google Shape;394;p101"/>
          <p:cNvSpPr txBox="1"/>
          <p:nvPr>
            <p:ph idx="3" type="body"/>
          </p:nvPr>
        </p:nvSpPr>
        <p:spPr>
          <a:xfrm>
            <a:off x="8111525" y="1443038"/>
            <a:ext cx="3598126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objects">
  <p:cSld name="Four object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2"/>
          <p:cNvSpPr txBox="1"/>
          <p:nvPr>
            <p:ph idx="1" type="body"/>
          </p:nvPr>
        </p:nvSpPr>
        <p:spPr>
          <a:xfrm>
            <a:off x="626737" y="1443038"/>
            <a:ext cx="5469263" cy="230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7" name="Google Shape;397;p102"/>
          <p:cNvSpPr txBox="1"/>
          <p:nvPr>
            <p:ph idx="2" type="body"/>
          </p:nvPr>
        </p:nvSpPr>
        <p:spPr>
          <a:xfrm>
            <a:off x="6240388" y="1443038"/>
            <a:ext cx="5469263" cy="2300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8" name="Google Shape;398;p102"/>
          <p:cNvSpPr txBox="1"/>
          <p:nvPr>
            <p:ph idx="3" type="body"/>
          </p:nvPr>
        </p:nvSpPr>
        <p:spPr>
          <a:xfrm>
            <a:off x="626737" y="3888000"/>
            <a:ext cx="5469263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99" name="Google Shape;399;p102"/>
          <p:cNvSpPr txBox="1"/>
          <p:nvPr>
            <p:ph idx="4" type="body"/>
          </p:nvPr>
        </p:nvSpPr>
        <p:spPr>
          <a:xfrm>
            <a:off x="6240388" y="3888000"/>
            <a:ext cx="5469263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/>
            </a:lvl1pPr>
            <a:lvl2pPr indent="-3429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2pPr>
            <a:lvl3pPr indent="-3429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3pPr>
            <a:lvl4pPr indent="-3429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4pPr>
            <a:lvl5pPr indent="-3429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0" name="Google Shape;400;p102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+ info">
  <p:cSld name="Immagine + info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3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03"/>
          <p:cNvSpPr txBox="1"/>
          <p:nvPr>
            <p:ph idx="1" type="body"/>
          </p:nvPr>
        </p:nvSpPr>
        <p:spPr>
          <a:xfrm>
            <a:off x="4656571" y="1440000"/>
            <a:ext cx="7535429" cy="4752000"/>
          </a:xfrm>
          <a:prstGeom prst="rect">
            <a:avLst/>
          </a:prstGeom>
          <a:solidFill>
            <a:srgbClr val="E7F6FF"/>
          </a:solidFill>
          <a:ln>
            <a:noFill/>
          </a:ln>
        </p:spPr>
        <p:txBody>
          <a:bodyPr anchorCtr="0" anchor="t" bIns="252000" lIns="288000" spcFirstLastPara="1" rIns="576000" wrap="square" tIns="25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b="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b="1">
                <a:solidFill>
                  <a:srgbClr val="000000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b="0">
                <a:solidFill>
                  <a:srgbClr val="000000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 b="1">
                <a:solidFill>
                  <a:srgbClr val="000000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04" name="Google Shape;404;p103"/>
          <p:cNvSpPr/>
          <p:nvPr>
            <p:ph idx="2" type="pic"/>
          </p:nvPr>
        </p:nvSpPr>
        <p:spPr>
          <a:xfrm>
            <a:off x="0" y="1440000"/>
            <a:ext cx="451205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0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object (large)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3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3"/>
          <p:cNvSpPr txBox="1"/>
          <p:nvPr>
            <p:ph idx="1" type="body"/>
          </p:nvPr>
        </p:nvSpPr>
        <p:spPr>
          <a:xfrm>
            <a:off x="626736" y="1443038"/>
            <a:ext cx="8204689" cy="4748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▪"/>
              <a:defRPr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ree Content">
  <p:cSld name="Free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4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dark" showMasterSp="0">
  <p:cSld name="Titolo dark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5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5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123" name="Google Shape;123;p85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124" name="Google Shape;124;p85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85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85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85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85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p85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" name="Google Shape;130;p85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" name="Google Shape;131;p85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85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85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85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85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85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85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85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85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85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85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85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85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85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85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46" name="Google Shape;146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ray" showMasterSp="0">
  <p:cSld name="Titolo ra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6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86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150" name="Google Shape;150;p86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151" name="Google Shape;151;p86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86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86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86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86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86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86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86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86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86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86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86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86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86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86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86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86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86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86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86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86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86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173" name="Google Shape;17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fibra" showMasterSp="0">
  <p:cSld name="Titolo fibr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7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87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177" name="Google Shape;177;p87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178" name="Google Shape;178;p87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87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87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87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87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87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" name="Google Shape;184;p87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" name="Google Shape;185;p87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87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87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87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87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87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87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87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87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87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87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87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" name="Google Shape;197;p87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8" name="Google Shape;198;p87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9" name="Google Shape;199;p87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00" name="Google Shape;20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pipette" showMasterSp="0">
  <p:cSld name="Titolo pipet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8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88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204" name="Google Shape;204;p88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205" name="Google Shape;205;p88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88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" name="Google Shape;207;p88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" name="Google Shape;208;p88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9" name="Google Shape;209;p88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0" name="Google Shape;210;p88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1" name="Google Shape;211;p88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88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" name="Google Shape;213;p88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" name="Google Shape;214;p88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88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" name="Google Shape;216;p88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88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88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88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88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88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88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88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88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88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88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27" name="Google Shape;22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circuito" showMasterSp="0">
  <p:cSld name="Titolo circui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9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89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399"/>
              <a:buNone/>
              <a:defRPr sz="2399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99"/>
              <a:buNone/>
              <a:defRPr sz="1999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99"/>
              <a:buNone/>
              <a:defRPr sz="1799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599"/>
              <a:buNone/>
              <a:defRPr sz="1599"/>
            </a:lvl5pPr>
            <a:lvl6pPr lvl="5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6pPr>
            <a:lvl7pPr lvl="6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7pPr>
            <a:lvl8pPr lvl="7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8pPr>
            <a:lvl9pPr lvl="8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99"/>
              <a:buNone/>
              <a:defRPr sz="1599"/>
            </a:lvl9pPr>
          </a:lstStyle>
          <a:p/>
        </p:txBody>
      </p:sp>
      <p:grpSp>
        <p:nvGrpSpPr>
          <p:cNvPr id="231" name="Google Shape;231;p89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232" name="Google Shape;232;p89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89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89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89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89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89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89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89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89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89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89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89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89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89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89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89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89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89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89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89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89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89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254" name="Google Shape;254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1232" y="418028"/>
            <a:ext cx="2130900" cy="396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0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4000" lIns="626400" spcFirstLastPara="1" rIns="3384000" wrap="square" tIns="432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199" u="none" cap="none" strike="noStrike">
                <a:solidFill>
                  <a:srgbClr val="0287D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9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0"/>
          <p:cNvSpPr txBox="1"/>
          <p:nvPr>
            <p:ph idx="1" type="body"/>
          </p:nvPr>
        </p:nvSpPr>
        <p:spPr>
          <a:xfrm>
            <a:off x="626736" y="1443038"/>
            <a:ext cx="10946866" cy="4750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60E7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3" name="Google Shape;13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4" name="Google Shape;14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5" name="Google Shape;15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6" name="Google Shape;16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7" name="Google Shape;17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8" name="Google Shape;18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19" name="Google Shape;19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0" name="Google Shape;20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1" name="Google Shape;21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2" name="Google Shape;22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3" name="Google Shape;23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4" name="Google Shape;24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5" name="Google Shape;25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6" name="Google Shape;26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7" name="Google Shape;27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8" name="Google Shape;28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29" name="Google Shape;29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0" name="Google Shape;30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1" name="Google Shape;31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2" name="Google Shape;32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3" name="Google Shape;33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cxnSp>
        <p:nvCxnSpPr>
          <p:cNvPr id="34" name="Google Shape;34;p80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chemeClr val="dk2"/>
          </a:solidFill>
          <a:ln>
            <a:noFill/>
          </a:ln>
        </p:spPr>
      </p:cxnSp>
      <p:sp>
        <p:nvSpPr>
          <p:cNvPr id="35" name="Google Shape;35;p80"/>
          <p:cNvSpPr txBox="1"/>
          <p:nvPr/>
        </p:nvSpPr>
        <p:spPr>
          <a:xfrm>
            <a:off x="0" y="6200775"/>
            <a:ext cx="12192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626050" spcFirstLastPara="1" rIns="626050" wrap="square" tIns="1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999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	Diapositiva </a:t>
            </a:r>
            <a:fld id="{00000000-1234-1234-1234-123412341234}" type="slidenum">
              <a:rPr b="1" i="0" lang="it-IT" sz="999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999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80"/>
          <p:cNvGrpSpPr/>
          <p:nvPr/>
        </p:nvGrpSpPr>
        <p:grpSpPr>
          <a:xfrm>
            <a:off x="-215888" y="-216000"/>
            <a:ext cx="12622226" cy="7290000"/>
            <a:chOff x="-216000" y="-216000"/>
            <a:chExt cx="12628800" cy="7290000"/>
          </a:xfrm>
        </p:grpSpPr>
        <p:cxnSp>
          <p:nvCxnSpPr>
            <p:cNvPr id="37" name="Google Shape;37;p80"/>
            <p:cNvCxnSpPr/>
            <p:nvPr/>
          </p:nvCxnSpPr>
          <p:spPr>
            <a:xfrm>
              <a:off x="627063" y="-216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80"/>
            <p:cNvCxnSpPr/>
            <p:nvPr/>
          </p:nvCxnSpPr>
          <p:spPr>
            <a:xfrm>
              <a:off x="6099175" y="-216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80"/>
            <p:cNvCxnSpPr/>
            <p:nvPr/>
          </p:nvCxnSpPr>
          <p:spPr>
            <a:xfrm>
              <a:off x="6242050" y="-216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80"/>
            <p:cNvCxnSpPr/>
            <p:nvPr/>
          </p:nvCxnSpPr>
          <p:spPr>
            <a:xfrm>
              <a:off x="8835479" y="-216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80"/>
            <p:cNvCxnSpPr/>
            <p:nvPr/>
          </p:nvCxnSpPr>
          <p:spPr>
            <a:xfrm>
              <a:off x="11715750" y="-216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80"/>
            <p:cNvCxnSpPr/>
            <p:nvPr/>
          </p:nvCxnSpPr>
          <p:spPr>
            <a:xfrm>
              <a:off x="12322800" y="242887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80"/>
            <p:cNvCxnSpPr/>
            <p:nvPr/>
          </p:nvCxnSpPr>
          <p:spPr>
            <a:xfrm>
              <a:off x="12322800" y="945844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80"/>
            <p:cNvCxnSpPr/>
            <p:nvPr/>
          </p:nvCxnSpPr>
          <p:spPr>
            <a:xfrm>
              <a:off x="12322800" y="135145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80"/>
            <p:cNvCxnSpPr/>
            <p:nvPr/>
          </p:nvCxnSpPr>
          <p:spPr>
            <a:xfrm>
              <a:off x="12322800" y="3653512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80"/>
            <p:cNvCxnSpPr/>
            <p:nvPr/>
          </p:nvCxnSpPr>
          <p:spPr>
            <a:xfrm>
              <a:off x="12322800" y="3801055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80"/>
            <p:cNvCxnSpPr/>
            <p:nvPr/>
          </p:nvCxnSpPr>
          <p:spPr>
            <a:xfrm>
              <a:off x="12322800" y="6101999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80"/>
            <p:cNvCxnSpPr/>
            <p:nvPr/>
          </p:nvCxnSpPr>
          <p:spPr>
            <a:xfrm>
              <a:off x="627063" y="6894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80"/>
            <p:cNvCxnSpPr/>
            <p:nvPr/>
          </p:nvCxnSpPr>
          <p:spPr>
            <a:xfrm>
              <a:off x="6099175" y="6894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80"/>
            <p:cNvCxnSpPr/>
            <p:nvPr/>
          </p:nvCxnSpPr>
          <p:spPr>
            <a:xfrm>
              <a:off x="6242050" y="6894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80"/>
            <p:cNvCxnSpPr/>
            <p:nvPr/>
          </p:nvCxnSpPr>
          <p:spPr>
            <a:xfrm>
              <a:off x="8835479" y="6894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80"/>
            <p:cNvCxnSpPr/>
            <p:nvPr/>
          </p:nvCxnSpPr>
          <p:spPr>
            <a:xfrm>
              <a:off x="11715750" y="68940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80"/>
            <p:cNvCxnSpPr/>
            <p:nvPr/>
          </p:nvCxnSpPr>
          <p:spPr>
            <a:xfrm>
              <a:off x="-126000" y="242887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80"/>
            <p:cNvCxnSpPr/>
            <p:nvPr/>
          </p:nvCxnSpPr>
          <p:spPr>
            <a:xfrm>
              <a:off x="-126000" y="94680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80"/>
            <p:cNvCxnSpPr/>
            <p:nvPr/>
          </p:nvCxnSpPr>
          <p:spPr>
            <a:xfrm>
              <a:off x="-126000" y="1351450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80"/>
            <p:cNvCxnSpPr/>
            <p:nvPr/>
          </p:nvCxnSpPr>
          <p:spPr>
            <a:xfrm>
              <a:off x="-126000" y="3653512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80"/>
            <p:cNvCxnSpPr/>
            <p:nvPr/>
          </p:nvCxnSpPr>
          <p:spPr>
            <a:xfrm>
              <a:off x="-126000" y="3801055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80"/>
            <p:cNvCxnSpPr/>
            <p:nvPr/>
          </p:nvCxnSpPr>
          <p:spPr>
            <a:xfrm>
              <a:off x="-126000" y="6101999"/>
              <a:ext cx="0" cy="180000"/>
            </a:xfrm>
            <a:prstGeom prst="straightConnector1">
              <a:avLst/>
            </a:prstGeom>
            <a:noFill/>
            <a:ln cap="flat" cmpd="sng" w="114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59" name="Google Shape;59;p80"/>
          <p:cNvPicPr preferRelativeResize="0"/>
          <p:nvPr/>
        </p:nvPicPr>
        <p:blipFill rotWithShape="1">
          <a:blip r:embed="rId1">
            <a:alphaModFix/>
          </a:blip>
          <a:srcRect b="53165" l="4661" r="-1" t="7457"/>
          <a:stretch/>
        </p:blipFill>
        <p:spPr>
          <a:xfrm>
            <a:off x="9765101" y="332887"/>
            <a:ext cx="1944549" cy="45136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"/>
          <p:cNvSpPr txBox="1"/>
          <p:nvPr>
            <p:ph type="ctrTitle"/>
          </p:nvPr>
        </p:nvSpPr>
        <p:spPr>
          <a:xfrm>
            <a:off x="645845" y="10906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mio titolo</a:t>
            </a:r>
            <a:endParaRPr/>
          </a:p>
        </p:txBody>
      </p:sp>
      <p:sp>
        <p:nvSpPr>
          <p:cNvPr id="410" name="Google Shape;410;p1"/>
          <p:cNvSpPr txBox="1"/>
          <p:nvPr>
            <p:ph idx="1" type="subTitle"/>
          </p:nvPr>
        </p:nvSpPr>
        <p:spPr>
          <a:xfrm>
            <a:off x="645845" y="363061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it-IT"/>
              <a:t>Il mio sottotitolo - DD/MM/YYYY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d9704cf0a_0_0"/>
          <p:cNvSpPr txBox="1"/>
          <p:nvPr>
            <p:ph idx="1" type="body"/>
          </p:nvPr>
        </p:nvSpPr>
        <p:spPr>
          <a:xfrm>
            <a:off x="626736" y="1443037"/>
            <a:ext cx="11008500" cy="47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cd9704cf0a_0_0"/>
          <p:cNvSpPr txBox="1"/>
          <p:nvPr>
            <p:ph type="title"/>
          </p:nvPr>
        </p:nvSpPr>
        <p:spPr>
          <a:xfrm>
            <a:off x="0" y="-1"/>
            <a:ext cx="12192000" cy="1440000"/>
          </a:xfrm>
          <a:prstGeom prst="rect">
            <a:avLst/>
          </a:prstGeom>
        </p:spPr>
        <p:txBody>
          <a:bodyPr anchorCtr="0" anchor="t" bIns="234000" lIns="626400" spcFirstLastPara="1" rIns="3384000" wrap="square" tIns="43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brero Master Layout">
  <a:themeElements>
    <a:clrScheme name="Personalizzato 1">
      <a:dk1>
        <a:srgbClr val="000000"/>
      </a:dk1>
      <a:lt1>
        <a:srgbClr val="FFFFFF"/>
      </a:lt1>
      <a:dk2>
        <a:srgbClr val="44546A"/>
      </a:dk2>
      <a:lt2>
        <a:srgbClr val="000000"/>
      </a:lt2>
      <a:accent1>
        <a:srgbClr val="0360E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2020-05-20T12:35:56Z</dcterms:created>
  <dc:creator>Federico Runco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0x010100672D137FC53CCF4FBD86C44D5D86721D</vt:lpwstr>
  </property>
</Properties>
</file>