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9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6B20-0230-4143-A21B-37D2B82E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D786-6430-46DC-9A81-9B213F98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ABE8-49D9-413F-B4F3-0C7D72E7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E021-FEAF-4970-A59C-D20A2A2F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8EC8-6B2D-4326-8C8C-A618055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D4F0-5AFF-408A-B03D-290B19BF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467D-5666-4C3A-9BBA-886A018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6DAF-3480-4E72-999B-0142821F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FC35-E35A-4FCB-944C-86B3060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A711-359C-49D5-8AF0-2E761A2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17A47-30CA-4662-9A78-A66862DC6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63F6-58A1-49E4-B13D-0488FF29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8FA1-14C8-42B4-BA06-914F4617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341D-3782-4A56-AD57-DE44010C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DDA5-7466-4AEF-86EF-D2C4193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0E02-2722-4578-A60C-CE8F4869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EBFE-47A1-4BDF-9A59-9D73C560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53CD-3D3C-4AB1-B89C-402037D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4C89-0FD6-4695-9C55-04CACAFE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6FEA-C766-4CF4-9544-E4412FCA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C75-F052-4977-BD9B-529B3F46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A0FD-A56A-4402-BBE0-3E22B9E8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42F8-1477-4954-A40C-E9684260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3498-5319-4F75-9DD0-839463B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0B49-0625-4B1A-A830-B6617624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09A-AF0A-4241-8DBB-0FAC162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4F44-431F-4008-9E08-EFA36CA0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82BA-6DEC-42E7-8306-16DBC512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0D1F-EC40-4897-8E26-D6A1BE6E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DE78A-D79B-4C98-85A3-026EC2A8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044C-19EB-4077-A55B-B0DC207E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3F9C-192A-4D29-8344-CBA91956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C025-4826-42B4-A048-3D84F782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A3680-0B86-4178-B092-74EC9348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337EF-E0CB-4D21-98D2-18E28E5C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36014-AC90-4183-A161-08E0ABC9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17F70-C7A4-43A1-9D1D-375E0A9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A7348-47A4-498F-BFFC-7271C502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327D5-CA0C-4B3C-95E7-45C44E1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6B-87B8-491E-A049-157FB45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7EA1C-79BF-45FC-A576-D5D809CE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C5C2-3387-4DA2-902D-BC1BA8B2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6B06-D7AD-40DA-B300-C8B3E231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5AB2-F78B-4844-8C47-3455EAF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FB07E-734F-462E-A664-5C1013D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3582-3296-467D-9D0F-889AC16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D7E1-539F-48C0-8796-30EBBE69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6CA1-5BC0-4827-9B4B-95AEAED3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8FA3-55F9-414B-AEBC-7BC69E86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1829F-C12C-4284-B62B-93A27FF5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39E7-FDEB-46A5-AC47-BAF0CD9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B584-4FD9-48C0-972C-315FBF1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EB33-3A3C-40F4-ADA8-04C57ACA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FC4FA-89A4-44AC-9656-83A17ECB6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05A0-9CAD-4435-A6BC-DF858EB3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7AFA-8F0A-4D77-98EF-D28E3B5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15E1-DAB8-43CD-8B27-4C7498AD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6C87-631D-4E62-BA6C-26F12E36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FFBA8-E6AE-49CC-BE0C-B223A463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B460B-1AA2-433B-89B2-61759A9C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BC4A-F998-46A6-AC1D-DECAC57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24DA-3590-4C1D-A782-A6AD0302060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4C26-629A-436B-812B-527D0606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5998-8818-4008-83CB-F77CA708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-web-y24/nest-vue-chat-example" TargetMode="External"/><Relationship Id="rId2" Type="http://schemas.openxmlformats.org/officeDocument/2006/relationships/hyperlink" Target="https://github.com/TannerGabriel/Blog/tree/master/NestVueCh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is-web-y24-chat.onrende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282D-ECB4-44A5-909E-998EF8B95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Подписочная модель обмена сообщениями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5541-0ED6-45EB-9423-C505233F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6D5DD1-9FD6-4205-A074-86A08E85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6" y="29918"/>
            <a:ext cx="8768125" cy="68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7F00B-AED3-4C7F-9960-781DA556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495155"/>
            <a:ext cx="962159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7A6-29DF-497D-AFAA-B20EDF3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Node.JS </a:t>
            </a:r>
            <a:r>
              <a:rPr lang="ru-RU" dirty="0"/>
              <a:t>это </a:t>
            </a:r>
            <a:r>
              <a:rPr lang="en-US" dirty="0"/>
              <a:t>OK </a:t>
            </a:r>
            <a:r>
              <a:rPr lang="ru-RU" dirty="0"/>
              <a:t>для </a:t>
            </a:r>
            <a:r>
              <a:rPr lang="en-US" dirty="0"/>
              <a:t>Long </a:t>
            </a:r>
            <a:r>
              <a:rPr lang="en-US" dirty="0" err="1"/>
              <a:t>Pooling’a</a:t>
            </a:r>
            <a:r>
              <a:rPr lang="en-US" dirty="0"/>
              <a:t>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0F5E34-C3CC-423F-874D-FEF808AC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850" y="1825625"/>
            <a:ext cx="7274300" cy="4351338"/>
          </a:xfrm>
        </p:spPr>
      </p:pic>
    </p:spTree>
    <p:extLst>
      <p:ext uri="{BB962C8B-B14F-4D97-AF65-F5344CB8AC3E}">
        <p14:creationId xmlns:p14="http://schemas.microsoft.com/office/powerpoint/2010/main" val="58894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7A6-29DF-497D-AFAA-B20EDF3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Node.JS </a:t>
            </a:r>
            <a:r>
              <a:rPr lang="ru-RU" dirty="0"/>
              <a:t>это </a:t>
            </a:r>
            <a:r>
              <a:rPr lang="en-US" dirty="0"/>
              <a:t>OK </a:t>
            </a:r>
            <a:r>
              <a:rPr lang="ru-RU" dirty="0"/>
              <a:t>для </a:t>
            </a:r>
            <a:r>
              <a:rPr lang="en-US" dirty="0"/>
              <a:t>Long </a:t>
            </a:r>
            <a:r>
              <a:rPr lang="en-US" dirty="0" err="1"/>
              <a:t>Pooling’a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93C06B-C13C-42A9-B8DE-B43598DD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21" y="1825625"/>
            <a:ext cx="7182557" cy="4351338"/>
          </a:xfrm>
        </p:spPr>
      </p:pic>
    </p:spTree>
    <p:extLst>
      <p:ext uri="{BB962C8B-B14F-4D97-AF65-F5344CB8AC3E}">
        <p14:creationId xmlns:p14="http://schemas.microsoft.com/office/powerpoint/2010/main" val="306816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93A-E53F-454E-AA03-6B92CB9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DC85-B3BB-44FC-A905-7A291208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Длинные опросы прекрасно работают, когда сообщения приходят редко.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Если сообщения приходят очень часто, то схема приёма-отправки сообщений, приведённая выше, становится похожей на «пилу».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Каждое сообщение – это отдельный запрос, с заголовками, авторизацией и так далее.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Поэтому в этом случае предпочтительнее использовать другой метод, такой как, например, Web</a:t>
            </a:r>
            <a:r>
              <a:rPr lang="en-US" i="0" dirty="0">
                <a:effectLst/>
                <a:latin typeface="BlinkMacSystemFont"/>
              </a:rPr>
              <a:t>S</a:t>
            </a:r>
            <a:r>
              <a:rPr lang="ru-RU" i="0" dirty="0" err="1">
                <a:effectLst/>
                <a:latin typeface="BlinkMacSystemFont"/>
              </a:rPr>
              <a:t>ocket</a:t>
            </a:r>
            <a:r>
              <a:rPr lang="ru-RU" i="0" dirty="0">
                <a:effectLst/>
                <a:latin typeface="BlinkMacSystem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0A8-1857-4597-924B-D809134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07D3-97C3-40AD-A51E-0828C19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Протокол </a:t>
            </a:r>
            <a:r>
              <a:rPr lang="ru-RU" dirty="0" err="1"/>
              <a:t>WebSocket</a:t>
            </a:r>
            <a:r>
              <a:rPr lang="ru-RU" dirty="0"/>
              <a:t>, обеспечивает возможность обмена данными между браузером и сервером через постоянное соединение. Данные передаются по нему в обоих направлениях в виде «пакетов», без разрыва соединения и дополнительных HTTP-запросов.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особенно хорош для сервисов, которые нуждаются в постоянном обмене данными, например онлайн игры, торговые площадки, работающие в реальном времени,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0A8-1857-4597-924B-D809134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07D3-97C3-40AD-A51E-0828C19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открыть веб-сокет-соединение, нам нужно создать объект </a:t>
            </a:r>
            <a:r>
              <a:rPr lang="en-US" dirty="0"/>
              <a:t>new WebSocket, </a:t>
            </a:r>
            <a:r>
              <a:rPr lang="ru-RU" dirty="0"/>
              <a:t>указав в </a:t>
            </a:r>
            <a:r>
              <a:rPr lang="en-US" dirty="0" err="1"/>
              <a:t>url</a:t>
            </a:r>
            <a:r>
              <a:rPr lang="en-US" dirty="0"/>
              <a:t>-</a:t>
            </a:r>
            <a:r>
              <a:rPr lang="ru-RU" dirty="0"/>
              <a:t>адресе специальный протокол </a:t>
            </a:r>
            <a:r>
              <a:rPr lang="en-US" dirty="0" err="1"/>
              <a:t>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socket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WebSocket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wss</a:t>
            </a:r>
            <a:r>
              <a:rPr lang="en-US" dirty="0">
                <a:solidFill>
                  <a:schemeClr val="accent2"/>
                </a:solidFill>
              </a:rPr>
              <a:t>://app.onrender.com"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Протокол </a:t>
            </a:r>
            <a:r>
              <a:rPr lang="en-US" dirty="0"/>
              <a:t>wss://, </a:t>
            </a:r>
            <a:r>
              <a:rPr lang="ru-RU" dirty="0"/>
              <a:t>использующий шифрование. </a:t>
            </a:r>
            <a:br>
              <a:rPr lang="en-US" dirty="0"/>
            </a:br>
            <a:r>
              <a:rPr lang="ru-RU" dirty="0"/>
              <a:t>Это как </a:t>
            </a:r>
            <a:r>
              <a:rPr lang="en-US" dirty="0"/>
              <a:t>HTTPS, </a:t>
            </a:r>
            <a:r>
              <a:rPr lang="ru-RU" dirty="0"/>
              <a:t>но только</a:t>
            </a:r>
            <a:r>
              <a:rPr lang="en-US" dirty="0"/>
              <a:t> </a:t>
            </a:r>
            <a:r>
              <a:rPr lang="ru-RU" dirty="0"/>
              <a:t>для веб-сокетов.</a:t>
            </a:r>
          </a:p>
          <a:p>
            <a:pPr marL="0" indent="0">
              <a:buNone/>
            </a:pPr>
            <a:r>
              <a:rPr lang="en-US" dirty="0"/>
              <a:t>WebSocket’</a:t>
            </a:r>
            <a:r>
              <a:rPr lang="ru-RU" dirty="0"/>
              <a:t>ы без </a:t>
            </a:r>
            <a:r>
              <a:rPr lang="en-US" dirty="0"/>
              <a:t>TLS/SSL </a:t>
            </a:r>
            <a:r>
              <a:rPr lang="ru-RU" dirty="0"/>
              <a:t>= </a:t>
            </a:r>
            <a:r>
              <a:rPr lang="en-US" dirty="0"/>
              <a:t>ws://</a:t>
            </a:r>
          </a:p>
        </p:txBody>
      </p:sp>
    </p:spTree>
    <p:extLst>
      <p:ext uri="{BB962C8B-B14F-4D97-AF65-F5344CB8AC3E}">
        <p14:creationId xmlns:p14="http://schemas.microsoft.com/office/powerpoint/2010/main" val="11339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E60B-1285-4F97-A94B-0FB7B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363-0FF4-40A4-8DE0-09B6A1CB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только объект </a:t>
            </a:r>
            <a:r>
              <a:rPr lang="ru-RU" dirty="0" err="1"/>
              <a:t>WebSocket</a:t>
            </a:r>
            <a:r>
              <a:rPr lang="ru-RU" dirty="0"/>
              <a:t> создан, мы должны слушать его события. Их всего 4:</a:t>
            </a:r>
          </a:p>
          <a:p>
            <a:r>
              <a:rPr lang="ru-RU" dirty="0" err="1"/>
              <a:t>open</a:t>
            </a:r>
            <a:r>
              <a:rPr lang="ru-RU" dirty="0"/>
              <a:t> – соединение установлено,</a:t>
            </a:r>
          </a:p>
          <a:p>
            <a:r>
              <a:rPr lang="ru-RU" dirty="0" err="1"/>
              <a:t>message</a:t>
            </a:r>
            <a:r>
              <a:rPr lang="ru-RU" dirty="0"/>
              <a:t> – получены данные,</a:t>
            </a:r>
          </a:p>
          <a:p>
            <a:r>
              <a:rPr lang="ru-RU" dirty="0" err="1"/>
              <a:t>error</a:t>
            </a:r>
            <a:r>
              <a:rPr lang="ru-RU" dirty="0"/>
              <a:t> – ошибка,</a:t>
            </a:r>
          </a:p>
          <a:p>
            <a:r>
              <a:rPr lang="ru-RU" dirty="0" err="1"/>
              <a:t>close</a:t>
            </a:r>
            <a:r>
              <a:rPr lang="ru-RU" dirty="0"/>
              <a:t> – соединение закрыто.</a:t>
            </a:r>
          </a:p>
          <a:p>
            <a:pPr marL="0" indent="0">
              <a:buNone/>
            </a:pPr>
            <a:r>
              <a:rPr lang="ru-RU" dirty="0"/>
              <a:t>А если мы хотим отправить что-нибудь, </a:t>
            </a:r>
            <a:br>
              <a:rPr lang="ru-RU" dirty="0"/>
            </a:br>
            <a:r>
              <a:rPr lang="ru-RU" dirty="0"/>
              <a:t>то вызов метода </a:t>
            </a:r>
            <a:r>
              <a:rPr lang="ru-RU" dirty="0">
                <a:solidFill>
                  <a:srgbClr val="0070C0"/>
                </a:solidFill>
              </a:rPr>
              <a:t>.</a:t>
            </a:r>
            <a:r>
              <a:rPr lang="ru-RU" dirty="0" err="1">
                <a:solidFill>
                  <a:srgbClr val="0070C0"/>
                </a:solidFill>
              </a:rPr>
              <a:t>send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…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ru-RU" dirty="0"/>
              <a:t> сделает это.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1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5CC327-AFD1-46F0-A3F1-EFFA4DDC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3" y="152534"/>
            <a:ext cx="9156125" cy="66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5E65-BD6F-4255-8996-B0A49E08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934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new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WebSocket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(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url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  <a:r>
              <a:rPr lang="ru-RU" dirty="0"/>
              <a:t> создан, он тут же сам начинает устанавливать соединение.</a:t>
            </a:r>
          </a:p>
          <a:p>
            <a:pPr marL="0" indent="0">
              <a:buNone/>
            </a:pPr>
            <a:r>
              <a:rPr lang="ru-RU" dirty="0"/>
              <a:t>Браузер, при помощи специальных заголовков, спрашивает сервер: </a:t>
            </a:r>
            <a:br>
              <a:rPr lang="ru-RU" dirty="0"/>
            </a:br>
            <a:r>
              <a:rPr lang="ru-RU" dirty="0"/>
              <a:t>«Ты поддерживаешь </a:t>
            </a:r>
            <a:r>
              <a:rPr lang="ru-RU" dirty="0" err="1"/>
              <a:t>Websocket</a:t>
            </a:r>
            <a:r>
              <a:rPr lang="ru-RU" dirty="0"/>
              <a:t>?» </a:t>
            </a:r>
            <a:br>
              <a:rPr lang="ru-RU" dirty="0"/>
            </a:br>
            <a:r>
              <a:rPr lang="ru-RU" dirty="0"/>
              <a:t>и если сервер отвечает «да», они начинают работать по протоколу </a:t>
            </a:r>
            <a:r>
              <a:rPr lang="ru-RU" dirty="0" err="1"/>
              <a:t>WebSocket</a:t>
            </a:r>
            <a:r>
              <a:rPr lang="ru-RU" dirty="0"/>
              <a:t>, который уже не является HTTP.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C80DA-02ED-4E80-92EB-F532BDE4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0" y="1853958"/>
            <a:ext cx="521090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121-F31F-4F93-A0E9-427BA30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 схему взаимодействия </a:t>
            </a:r>
            <a:r>
              <a:rPr lang="en-US" dirty="0"/>
              <a:t>HTTP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BF89E-F326-4247-8881-E4AC0A87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775" y="1825625"/>
            <a:ext cx="3808449" cy="4351338"/>
          </a:xfrm>
        </p:spPr>
      </p:pic>
    </p:spTree>
    <p:extLst>
      <p:ext uri="{BB962C8B-B14F-4D97-AF65-F5344CB8AC3E}">
        <p14:creationId xmlns:p14="http://schemas.microsoft.com/office/powerpoint/2010/main" val="403131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 заголовков запроса, который происходит при установке соединения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1244F1-D824-4831-8896-187CAA5D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8" y="2993663"/>
            <a:ext cx="8205509" cy="30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Origin</a:t>
            </a:r>
            <a:r>
              <a:rPr lang="ru-RU" dirty="0"/>
              <a:t> – источник текущей страницы </a:t>
            </a:r>
            <a:br>
              <a:rPr lang="ru-RU" dirty="0"/>
            </a:br>
            <a:r>
              <a:rPr lang="ru-RU" dirty="0"/>
              <a:t>(например https://javascript.info).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Объект </a:t>
            </a:r>
            <a:r>
              <a:rPr lang="ru-RU" dirty="0" err="1"/>
              <a:t>WebSocket</a:t>
            </a:r>
            <a:r>
              <a:rPr lang="ru-RU" dirty="0"/>
              <a:t> по своей природе не завязан на текущий источник. Нет никаких специальных заголовков или других ограничений. Старые сервера все равно не могут работать с </a:t>
            </a:r>
            <a:r>
              <a:rPr lang="ru-RU" dirty="0" err="1"/>
              <a:t>WebSocket</a:t>
            </a:r>
            <a:r>
              <a:rPr lang="ru-RU" dirty="0"/>
              <a:t>, поэтому проблем с совместимостью нет. Но заголовок </a:t>
            </a:r>
            <a:r>
              <a:rPr lang="ru-RU" dirty="0" err="1"/>
              <a:t>Origin</a:t>
            </a:r>
            <a:r>
              <a:rPr lang="ru-RU" dirty="0"/>
              <a:t> важен, так как он позволяет серверу решать, использовать ли </a:t>
            </a:r>
            <a:r>
              <a:rPr lang="ru-RU" dirty="0" err="1"/>
              <a:t>WebSocket</a:t>
            </a:r>
            <a:r>
              <a:rPr lang="ru-RU" dirty="0"/>
              <a:t> с этим сайтом.</a:t>
            </a:r>
          </a:p>
          <a:p>
            <a:pPr marL="0" indent="0">
              <a:buNone/>
            </a:pPr>
            <a:r>
              <a:rPr lang="ru-RU" dirty="0"/>
              <a:t>(Про особенности </a:t>
            </a:r>
            <a:r>
              <a:rPr lang="en-US" dirty="0"/>
              <a:t>CORS</a:t>
            </a:r>
            <a:r>
              <a:rPr lang="ru-RU" dirty="0"/>
              <a:t> позже)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4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Connection</a:t>
            </a:r>
            <a:r>
              <a:rPr lang="en-US" dirty="0"/>
              <a:t>: Upgrade  </a:t>
            </a:r>
            <a:br>
              <a:rPr lang="en-US" dirty="0"/>
            </a:br>
            <a:r>
              <a:rPr lang="ru-RU" dirty="0"/>
              <a:t>сигнализирует, что клиент хотел бы изменить протокол.</a:t>
            </a:r>
          </a:p>
          <a:p>
            <a:pPr marL="0" indent="0">
              <a:buNone/>
            </a:pPr>
            <a:r>
              <a:rPr lang="en-US" b="1" dirty="0"/>
              <a:t>Upgrade</a:t>
            </a:r>
            <a:r>
              <a:rPr lang="en-US" dirty="0"/>
              <a:t>: </a:t>
            </a:r>
            <a:r>
              <a:rPr lang="en-US" dirty="0" err="1"/>
              <a:t>websocket</a:t>
            </a:r>
            <a:r>
              <a:rPr lang="en-US" dirty="0"/>
              <a:t>  </a:t>
            </a:r>
            <a:br>
              <a:rPr lang="ru-RU" dirty="0"/>
            </a:br>
            <a:r>
              <a:rPr lang="ru-RU" dirty="0"/>
              <a:t>запрошен протокол «</a:t>
            </a:r>
            <a:r>
              <a:rPr lang="en-US" dirty="0" err="1"/>
              <a:t>websocket</a:t>
            </a:r>
            <a:r>
              <a:rPr lang="en-US" dirty="0"/>
              <a:t>».</a:t>
            </a:r>
          </a:p>
          <a:p>
            <a:pPr marL="0" indent="0">
              <a:buNone/>
            </a:pPr>
            <a:r>
              <a:rPr lang="en-US" b="1" dirty="0"/>
              <a:t>Sec-WebSocket-Key: 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Iv8io/9s+lYFgZWcXczP8Q==</a:t>
            </a:r>
            <a:r>
              <a:rPr lang="en-US" b="0" i="0" u="sng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/>
              <a:t> 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случайный ключ, созданный браузером для обеспечения безопасности.</a:t>
            </a:r>
          </a:p>
          <a:p>
            <a:pPr marL="0" indent="0">
              <a:buNone/>
            </a:pPr>
            <a:r>
              <a:rPr lang="en-US" b="1" dirty="0"/>
              <a:t>Sec-WebSocket-Version: </a:t>
            </a:r>
            <a:r>
              <a:rPr lang="en-US" dirty="0"/>
              <a:t>13</a:t>
            </a:r>
            <a:br>
              <a:rPr lang="ru-RU" dirty="0"/>
            </a:br>
            <a:r>
              <a:rPr lang="ru-RU" dirty="0"/>
              <a:t>версия протокола </a:t>
            </a:r>
            <a:r>
              <a:rPr lang="en-US" dirty="0"/>
              <a:t>WebSocket, </a:t>
            </a:r>
            <a:r>
              <a:rPr lang="ru-RU" dirty="0"/>
              <a:t>текущая версия 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D9E-EC6D-4878-8601-EE06B176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E127-DD3E-44F4-A9E3-AB81C4C9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Если сервер согласен переключиться на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, то он должен отправить в ответ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HTTP</a:t>
            </a:r>
            <a:r>
              <a:rPr lang="ru-RU" dirty="0" err="1">
                <a:solidFill>
                  <a:srgbClr val="313130"/>
                </a:solidFill>
                <a:latin typeface="BlinkMacSystemFont"/>
              </a:rPr>
              <a:t>шный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 ответ с кодом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101: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EDD4D-ABD5-4C86-AF67-D5CF541F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8" y="3007265"/>
            <a:ext cx="9842580" cy="20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2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1691-DC85-4FAB-A7A5-85B51AE0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0EB3-872E-4AA9-BEBE-F7AA2FB2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Здесь </a:t>
            </a:r>
            <a:r>
              <a:rPr lang="ru-RU" b="1" dirty="0" err="1"/>
              <a:t>Sec-WebSocket-Accept</a:t>
            </a:r>
            <a:r>
              <a:rPr lang="ru-RU" dirty="0"/>
              <a:t> – это </a:t>
            </a:r>
            <a:r>
              <a:rPr lang="ru-RU" b="1" dirty="0" err="1"/>
              <a:t>Sec</a:t>
            </a:r>
            <a:r>
              <a:rPr lang="ru-RU" b="1" dirty="0"/>
              <a:t>-</a:t>
            </a:r>
            <a:r>
              <a:rPr lang="ru-RU" b="1" dirty="0" err="1"/>
              <a:t>WebSocket</a:t>
            </a:r>
            <a:r>
              <a:rPr lang="ru-RU" b="1" dirty="0"/>
              <a:t>-Key</a:t>
            </a:r>
            <a:r>
              <a:rPr lang="ru-RU" dirty="0"/>
              <a:t>, перекодированный с помощью специального алгоритма. </a:t>
            </a:r>
            <a:br>
              <a:rPr lang="ru-RU" dirty="0"/>
            </a:br>
            <a:r>
              <a:rPr lang="ru-RU" dirty="0"/>
              <a:t>Браузер использует его, чтобы убедиться, что ответ соответствует запросу (т.е. ответил тот же сервер, к которому мы обращались).</a:t>
            </a:r>
          </a:p>
          <a:p>
            <a:pPr marL="0" indent="0">
              <a:buNone/>
            </a:pPr>
            <a:r>
              <a:rPr lang="ru-RU" dirty="0"/>
              <a:t>После этого данные передаются по протоколу </a:t>
            </a:r>
            <a:r>
              <a:rPr lang="ru-RU" dirty="0" err="1"/>
              <a:t>WebSocket</a:t>
            </a:r>
            <a:r>
              <a:rPr lang="ru-RU" dirty="0"/>
              <a:t>, и вскоре мы увидим его структуру («фреймы»). И это вовсе не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855D0D2-6411-4B54-91A1-22E12F2D3664}"/>
              </a:ext>
            </a:extLst>
          </p:cNvPr>
          <p:cNvSpPr/>
          <p:nvPr/>
        </p:nvSpPr>
        <p:spPr>
          <a:xfrm>
            <a:off x="1473692" y="145961"/>
            <a:ext cx="8961267" cy="6390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97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CE96-43D4-4C13-8DE0-F8604AF5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 в </a:t>
            </a:r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7B5E-D95B-4940-940E-4E413C0E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Поток данных в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состоит из «фреймов», фрагментов данных, которые могут быть отправлены любой стороной, и которые могут быть следующих видов: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«текстовые фреймы» – содержат текстовые данные, которые стороны отправляют друг другу.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«бинарные фреймы» – содержат бинарные данные, которые стороны отправляют друг другу.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«пинг-понг фреймы» используется для проверки соединения; отправляется с сервера, браузер реагирует на них автоматически.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также есть «фрейм закрытия соединения» и некоторые другие служебные фреймы.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В браузере мы напрямую работаем только с текстовыми и бинарными фреймами.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ow to Sniff signalR calls using chrome Developer Tools - Stack Overflow">
            <a:extLst>
              <a:ext uri="{FF2B5EF4-FFF2-40B4-BE49-F238E27FC236}">
                <a16:creationId xmlns:a16="http://schemas.microsoft.com/office/drawing/2014/main" id="{C5C9ACA2-055F-4877-AEA0-55154525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0"/>
            <a:ext cx="9467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790D-27F3-4294-8595-D94F1A3A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FFB2-80DA-4A77-A716-65CFDF37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сам по себе не содержит такие функции, как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переподключение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при обрыве соединения, аутентификацию пользователей и другие механизмы высокого уровня. Для этого есть клиентские и серверные библиотеки, а также можно реализовать это вручную.</a:t>
            </a:r>
            <a:endParaRPr lang="en-US" dirty="0">
              <a:solidFill>
                <a:srgbClr val="313130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13130"/>
                </a:solidFill>
                <a:latin typeface="BlinkMacSystemFont"/>
              </a:rPr>
              <a:t>Пакет для нативной работы в сокетами доступен в репозитории </a:t>
            </a:r>
            <a:br>
              <a:rPr lang="ru-RU" dirty="0">
                <a:solidFill>
                  <a:srgbClr val="313130"/>
                </a:solidFill>
                <a:latin typeface="BlinkMacSystemFont"/>
              </a:rPr>
            </a:br>
            <a:r>
              <a:rPr lang="ru-RU" dirty="0">
                <a:solidFill>
                  <a:srgbClr val="313130"/>
                </a:solidFill>
                <a:latin typeface="BlinkMacSystemFont"/>
              </a:rPr>
              <a:t>в виде </a:t>
            </a:r>
            <a:r>
              <a:rPr lang="en-US" dirty="0" err="1">
                <a:solidFill>
                  <a:srgbClr val="313130"/>
                </a:solidFill>
                <a:latin typeface="BlinkMacSystemFont"/>
              </a:rPr>
              <a:t>npm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 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пакета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“</a:t>
            </a:r>
            <a:r>
              <a:rPr lang="en-US" b="1" dirty="0" err="1">
                <a:solidFill>
                  <a:srgbClr val="313130"/>
                </a:solidFill>
                <a:latin typeface="BlinkMacSystemFont"/>
              </a:rPr>
              <a:t>ws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Пишем чат на Node.js и socket.io">
            <a:extLst>
              <a:ext uri="{FF2B5EF4-FFF2-40B4-BE49-F238E27FC236}">
                <a16:creationId xmlns:a16="http://schemas.microsoft.com/office/drawing/2014/main" id="{21BC0FCB-2341-489E-B1D4-7D0A133D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92289"/>
            <a:ext cx="11144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9B2A-8291-4CC2-8F59-5286CBB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8EC0-2947-478E-B912-CA8D312B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Представим что нам необходимо написать </a:t>
            </a:r>
            <a:r>
              <a:rPr lang="en-US" dirty="0"/>
              <a:t>{</a:t>
            </a:r>
            <a:r>
              <a:rPr lang="ru-RU" dirty="0"/>
              <a:t>чат</a:t>
            </a:r>
            <a:r>
              <a:rPr lang="en-US" dirty="0"/>
              <a:t>/</a:t>
            </a:r>
            <a:r>
              <a:rPr lang="ru-RU" dirty="0"/>
              <a:t>игру</a:t>
            </a:r>
            <a:r>
              <a:rPr lang="en-US" dirty="0"/>
              <a:t>/</a:t>
            </a:r>
            <a:r>
              <a:rPr lang="ru-RU" dirty="0"/>
              <a:t>систему оповещений</a:t>
            </a:r>
            <a:r>
              <a:rPr lang="en-US" dirty="0"/>
              <a:t>} </a:t>
            </a:r>
            <a:r>
              <a:rPr lang="ru-RU" dirty="0"/>
              <a:t>для нескольких пользователей. Каким образом мы будет оповещать подключившихся пользователей об изменениях в системе?</a:t>
            </a:r>
          </a:p>
          <a:p>
            <a:pPr marL="0" indent="0">
              <a:buNone/>
            </a:pPr>
            <a:r>
              <a:rPr lang="ru-RU" dirty="0"/>
              <a:t>Учитываем что сервер ничего не знает о подключениях, т.к. инициирующей стороной является клиент.</a:t>
            </a:r>
          </a:p>
          <a:p>
            <a:pPr marL="0" indent="0">
              <a:buNone/>
            </a:pPr>
            <a:r>
              <a:rPr lang="ru-RU" dirty="0"/>
              <a:t>Открытый вопрос… что же мы можем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2366299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Пишем чат на Node.js и socket.io">
            <a:extLst>
              <a:ext uri="{FF2B5EF4-FFF2-40B4-BE49-F238E27FC236}">
                <a16:creationId xmlns:a16="http://schemas.microsoft.com/office/drawing/2014/main" id="{840FDB35-DD88-4185-AB47-7BA7B3E5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0"/>
            <a:ext cx="6842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3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[video-to-gif output image]">
            <a:extLst>
              <a:ext uri="{FF2B5EF4-FFF2-40B4-BE49-F238E27FC236}">
                <a16:creationId xmlns:a16="http://schemas.microsoft.com/office/drawing/2014/main" id="{BF02090F-2A7B-4285-BAFD-7CC63DEADE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" y="923278"/>
            <a:ext cx="12175088" cy="500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1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Socket.IO —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библиотека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JavaScript,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основанная (написанная поверх) на веб-сокетах… и других технологиях. Она использует веб-сокеты, когда они доступны, или такие технологии, как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Flash Socket, AJAX Long Polling, AJAX Multipart Stream,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когда веб-сокеты недоступны.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отличие от веб-сокетов, Socket.IO позволяет отправлять сообщения всем подключенным клиентам. Например, вы пишете чат и хотите уведомлять всех пользователей о подключении нового пользователя. Вы легко можете это реализовать с помощью одной операции. При использовании веб-сокетов, для реализации подобной задачи вам потребуется список подключенных клиентов и отправка сообщений по одному.</a:t>
            </a:r>
          </a:p>
        </p:txBody>
      </p:sp>
    </p:spTree>
    <p:extLst>
      <p:ext uri="{BB962C8B-B14F-4D97-AF65-F5344CB8AC3E}">
        <p14:creationId xmlns:p14="http://schemas.microsoft.com/office/powerpoint/2010/main" val="425129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веб-сокетах сложно использовать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проксирование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балансировщики нагрузки.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эти технологии из коробки.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Как отмечалось ранее,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</a:t>
            </a: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постепенную (изящную) деградацию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автоматическое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переподключение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при разрыве соединения.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 Socket.IO легче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179248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634-1B64-4AC5-A9A6-E4BF23EE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115C-5A62-4609-8FE4-665A7B0E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Как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настроить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socket.io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на стороне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NodeJS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сервера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без фреймворков)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Пишем чат на Node.js и socket.io">
            <a:extLst>
              <a:ext uri="{FF2B5EF4-FFF2-40B4-BE49-F238E27FC236}">
                <a16:creationId xmlns:a16="http://schemas.microsoft.com/office/drawing/2014/main" id="{B2377ABB-980A-4406-A88F-E082B49A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200030"/>
            <a:ext cx="92011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37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4C3-0279-4AFC-A0C8-FB49CD84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A77A-E429-4D37-B896-2C567FC7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Здесь объект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предоставит нам доступ к библиотеке socket.io. Теперь объект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прослушивает каждое соединение с нашим приложением. Каждый раз, когда подключается новый пользователь, он выводит на экран «Новый пользователь подключен».</a:t>
            </a:r>
          </a:p>
          <a:p>
            <a:pPr marL="0" indent="0" algn="l">
              <a:buNone/>
            </a:pP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Если вы попытаетесь перезагрузить наш браузер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localhost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ничего не произойдет … Почему?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Потому что наша клиентская сторона еще не готова.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AF7-93B7-4452-AA5C-4FA4CD9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6E37-F0CC-4029-AA86-548AB362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 реальном приложении, для того чтобы всё сработало, нам нужно окно с окном чата, входами для ввода имени пользователя / сообщения и кнопкой отправки. Для этого мы должны отдать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-файл с клиентской частью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SocketIO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 Давайте сделаем это с помощью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Express’a</a:t>
            </a:r>
            <a:endParaRPr lang="en-US" dirty="0"/>
          </a:p>
        </p:txBody>
      </p:sp>
      <p:pic>
        <p:nvPicPr>
          <p:cNvPr id="15362" name="Picture 2" descr="Пишем чат на Node.js и socket.io">
            <a:extLst>
              <a:ext uri="{FF2B5EF4-FFF2-40B4-BE49-F238E27FC236}">
                <a16:creationId xmlns:a16="http://schemas.microsoft.com/office/drawing/2014/main" id="{C12096E2-22B2-409C-B01D-B02D8DD4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04" y="4367213"/>
            <a:ext cx="6724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0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1C9-2A33-4025-87BA-F9EE1C50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наш </a:t>
            </a:r>
            <a:r>
              <a:rPr lang="en-US" dirty="0"/>
              <a:t>localhost:3000 </a:t>
            </a:r>
            <a:r>
              <a:rPr lang="ru-RU" dirty="0"/>
              <a:t>выглядит так:</a:t>
            </a:r>
            <a:endParaRPr lang="en-US" dirty="0"/>
          </a:p>
        </p:txBody>
      </p:sp>
      <p:pic>
        <p:nvPicPr>
          <p:cNvPr id="16386" name="Picture 2" descr="Пишем чат на Node.js и socket.io">
            <a:extLst>
              <a:ext uri="{FF2B5EF4-FFF2-40B4-BE49-F238E27FC236}">
                <a16:creationId xmlns:a16="http://schemas.microsoft.com/office/drawing/2014/main" id="{3BF3186C-A3A9-4FCD-A900-55D6DDDAC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77" y="1825625"/>
            <a:ext cx="61286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4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2375-7867-480F-8DCD-67177197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8078-2C31-412D-8078-4330D60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К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огда у нас есть наш базовый шаблон, мы должны «установить» socket.io на каждом клиенте, который попытается подключиться к нашему серверу. Для этого нам нужно импортировать библиотеку socket.io на стороне клиента: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=”https://cdnjs.cloudflare.com/ajax/libs/socket.io/2.0.4/socket.io.js"&gt;&lt;/script&gt;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8106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polling (</a:t>
            </a:r>
            <a:r>
              <a:rPr lang="ru-RU" dirty="0"/>
              <a:t>Частые опросы)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Самый простой способ получать новую информацию от сервера – периодический опрос. То есть, регулярные запросы на сервер вида: «Привет, я здесь, у вас есть какая-нибудь информация для меня?». Например, раз в 10 секунд.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В ответ сервер, во-первых, помечает у себя, что клиент онлайн, а во-вторых посылает весь пакет сообщений, накопившихся к данному моменту.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3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2375-7867-480F-8DCD-67177197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8078-2C31-412D-8078-4330D60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Далее, необходимо добавить </a:t>
            </a:r>
            <a:r>
              <a:rPr lang="en-US" dirty="0"/>
              <a:t>IIFE </a:t>
            </a:r>
            <a:r>
              <a:rPr lang="ru-RU" dirty="0"/>
              <a:t>для инициализации подключения:</a:t>
            </a:r>
          </a:p>
          <a:p>
            <a:pPr marL="0" indent="0">
              <a:buNone/>
            </a:pPr>
            <a:r>
              <a:rPr lang="en-US" dirty="0"/>
              <a:t>let socket = </a:t>
            </a:r>
            <a:r>
              <a:rPr lang="en-US" dirty="0" err="1"/>
              <a:t>io.connect</a:t>
            </a:r>
            <a:r>
              <a:rPr lang="en-US" dirty="0"/>
              <a:t>(“https://localhost:3000”)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Как вы, наверное, догадались, когда клиент загрузит страницу, он автоматически подключится и создаст новый сокет.</a:t>
            </a:r>
          </a:p>
          <a:p>
            <a:pPr marL="0" indent="0">
              <a:buNone/>
            </a:pPr>
            <a:r>
              <a:rPr lang="ru-RU" dirty="0"/>
              <a:t>Поэтому, когда вы обновите страницу, мы увидим «Новый пользователь подключен» в вашем терминале.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0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E1CE-CB4D-4A19-BB91-F47D2986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0789-8C50-4B0E-8251-5F1D1AC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Когда пользователь подключается к нашему приложению, мы устанавливаем ему / ей имя пользователя по умолчанию, например «анонимный». Для этого нам нужно перейти на серверную часть (app.js) и добавить ключ в сокет. На самом деле, сокет представляет каждого клиента, подключенного к нашему серверу.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Создание простого приложения для чата с помощью node.js и socket.io">
            <a:extLst>
              <a:ext uri="{FF2B5EF4-FFF2-40B4-BE49-F238E27FC236}">
                <a16:creationId xmlns:a16="http://schemas.microsoft.com/office/drawing/2014/main" id="{23238798-2D19-4274-9B06-79BBB591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114425"/>
            <a:ext cx="105537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6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E1CE-CB4D-4A19-BB91-F47D2986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0789-8C50-4B0E-8251-5F1D1AC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Мы также будем слушать вызовы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события,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сделанные в «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change_username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».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Если на это событие отправлено сообщение, имя пользователя будет изменено.</a:t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На стороне клиента цель состоит в том, чтобы сделать наоборот. Каждый раз, когда нажимается кнопка смены имени пользователя, клиент отправляет событие с новым значением.</a:t>
            </a:r>
          </a:p>
          <a:p>
            <a:pPr marL="0" indent="0">
              <a:buNone/>
            </a:pPr>
            <a:endParaRPr lang="ru-RU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… для сообщений принцип тот же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4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Создание простого приложения для чата с помощью node.js и socket.io">
            <a:extLst>
              <a:ext uri="{FF2B5EF4-FFF2-40B4-BE49-F238E27FC236}">
                <a16:creationId xmlns:a16="http://schemas.microsoft.com/office/drawing/2014/main" id="{16521231-5B97-4500-A7C0-E147584E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6" y="195718"/>
            <a:ext cx="11353908" cy="646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3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E62A-9608-4FCE-AED7-AE6230E9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 что насчёт </a:t>
            </a:r>
            <a:r>
              <a:rPr lang="en-US" dirty="0"/>
              <a:t>Socket.IO </a:t>
            </a:r>
            <a:r>
              <a:rPr lang="ru-RU" dirty="0"/>
              <a:t>в </a:t>
            </a:r>
            <a:r>
              <a:rPr lang="en-US" dirty="0" err="1"/>
              <a:t>Nest’e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9608-BBD0-4C21-B6B1-28F39E2F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https://docs.nestjs.com/websockets/gateways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https://github.com/is-web-y24/nest-vue-chat-example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https://is-web-y24-chat.onrender.com/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E342E-C602-4584-A19D-429F7FE13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6" y="2883566"/>
            <a:ext cx="1202222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polling (</a:t>
            </a:r>
            <a:r>
              <a:rPr lang="ru-RU" dirty="0"/>
              <a:t>Частые опросы)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Это работает, но есть и недостатки:</a:t>
            </a:r>
          </a:p>
          <a:p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Сообщения передаются с задержкой до 10 секунд (между запросами).</a:t>
            </a:r>
          </a:p>
          <a:p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Даже если сообщений нет, сервер «атакуется» запросами каждые 10 секунд, даже если пользователь переключился куда-нибудь или спит. С точки зрения производительности, это довольно большая нагрузка.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Так что, если речь идёт об очень маленьком сервисе, подход может оказаться жизнеспособным, но в целом он нуждается в улучшении.</a:t>
            </a:r>
          </a:p>
        </p:txBody>
      </p:sp>
    </p:spTree>
    <p:extLst>
      <p:ext uri="{BB962C8B-B14F-4D97-AF65-F5344CB8AC3E}">
        <p14:creationId xmlns:p14="http://schemas.microsoft.com/office/powerpoint/2010/main" val="416108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Длинные опросы – это самый простой способ поддерживать постоянное соединение с сервером, не используя при этом никаких специфических протоколов.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Его очень легко реализовать, и он хорошо подходит для многих задач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«Длинные опросы» – гораздо лучший способ взаимодействия с сервером.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Они также очень просты в реализации, и сообщения доставляются без задержек.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Как это происходит: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Запрос отправляется на сервер.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Сервер не закрывает соединение, пока у него не возникнет сообщение для отсылки.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Когда появляется сообщение – сервер отвечает на запрос, посылая его.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Браузер немедленно делает новый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60910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FBFC9-1B18-4AE9-911E-F83DCFF4D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407" y="1825625"/>
            <a:ext cx="7529186" cy="4351338"/>
          </a:xfrm>
        </p:spPr>
      </p:pic>
    </p:spTree>
    <p:extLst>
      <p:ext uri="{BB962C8B-B14F-4D97-AF65-F5344CB8AC3E}">
        <p14:creationId xmlns:p14="http://schemas.microsoft.com/office/powerpoint/2010/main" val="30201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3C16-364B-48C8-AFCF-1B90EC78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Для данного метода ситуация, когда браузер отправил запрос и удерживает соединение с сервером в ожидании ответа, является стандартной. Соединение прерывается только доставкой сообщений.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Если соединение будет потеряно, скажем, из-за сетевой ошибки, браузер всё 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ровно будет продолжать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посылать новые запросы.</a:t>
            </a:r>
          </a:p>
          <a:p>
            <a:pPr marL="0" indent="0">
              <a:buNone/>
            </a:pPr>
            <a:r>
              <a:rPr lang="ru-RU" dirty="0">
                <a:solidFill>
                  <a:srgbClr val="313130"/>
                </a:solidFill>
                <a:latin typeface="BlinkMacSystemFont"/>
              </a:rPr>
              <a:t>Рассмотрим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код клиентской функции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subscribe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, которая реализует длинные опросы.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1729</Words>
  <Application>Microsoft Office PowerPoint</Application>
  <PresentationFormat>Widescreen</PresentationFormat>
  <Paragraphs>116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BlinkMacSystemFont</vt:lpstr>
      <vt:lpstr>Calibri</vt:lpstr>
      <vt:lpstr>Calibri Light</vt:lpstr>
      <vt:lpstr>Consolas</vt:lpstr>
      <vt:lpstr>Fira Sans</vt:lpstr>
      <vt:lpstr>Verdana</vt:lpstr>
      <vt:lpstr>Office Theme</vt:lpstr>
      <vt:lpstr>Подписочная модель обмена сообщениями</vt:lpstr>
      <vt:lpstr>Вспомним схему взаимодействия HTTP</vt:lpstr>
      <vt:lpstr>Постановка задачи</vt:lpstr>
      <vt:lpstr>Periodic polling (Частые опросы)</vt:lpstr>
      <vt:lpstr>Periodic polling (Частые опросы)</vt:lpstr>
      <vt:lpstr>Long polling (Длинные запросы)</vt:lpstr>
      <vt:lpstr>Long polling (Длинные запросы)</vt:lpstr>
      <vt:lpstr>Long polling (Длинные запросы)</vt:lpstr>
      <vt:lpstr>Long polling (Длинные запросы)</vt:lpstr>
      <vt:lpstr>PowerPoint Presentation</vt:lpstr>
      <vt:lpstr>PowerPoint Presentation</vt:lpstr>
      <vt:lpstr>Почему Node.JS это OK для Long Pooling’a?</vt:lpstr>
      <vt:lpstr>Почему Node.JS это OK для Long Pooling’a?</vt:lpstr>
      <vt:lpstr>Long polling (Длинные запросы)</vt:lpstr>
      <vt:lpstr>WebSocket</vt:lpstr>
      <vt:lpstr>WebSocket</vt:lpstr>
      <vt:lpstr>WebSocket</vt:lpstr>
      <vt:lpstr>PowerPoint Presentation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PowerPoint Presentation</vt:lpstr>
      <vt:lpstr>Передача данных в WebSocket</vt:lpstr>
      <vt:lpstr>PowerPoint Presentation</vt:lpstr>
      <vt:lpstr>WebSocket Frameworks</vt:lpstr>
      <vt:lpstr>PowerPoint Presentation</vt:lpstr>
      <vt:lpstr>PowerPoint Presentation</vt:lpstr>
      <vt:lpstr>PowerPoint Presentation</vt:lpstr>
      <vt:lpstr>Socket.IO</vt:lpstr>
      <vt:lpstr>Socket.IO</vt:lpstr>
      <vt:lpstr>Socket.IO</vt:lpstr>
      <vt:lpstr>Socket.IO</vt:lpstr>
      <vt:lpstr>Socket.IO</vt:lpstr>
      <vt:lpstr>Socket.IO</vt:lpstr>
      <vt:lpstr>Теперь наш localhost:3000 выглядит так:</vt:lpstr>
      <vt:lpstr>Socket.IO</vt:lpstr>
      <vt:lpstr>Socket.IO</vt:lpstr>
      <vt:lpstr>Socket.IO</vt:lpstr>
      <vt:lpstr>PowerPoint Presentation</vt:lpstr>
      <vt:lpstr>Socket.IO</vt:lpstr>
      <vt:lpstr>PowerPoint Presentation</vt:lpstr>
      <vt:lpstr>А что насчёт Socket.IO в Nest’e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XMagicAdmin</dc:creator>
  <cp:lastModifiedBy>XMagicAdmin</cp:lastModifiedBy>
  <cp:revision>10</cp:revision>
  <dcterms:created xsi:type="dcterms:W3CDTF">2022-03-27T17:44:19Z</dcterms:created>
  <dcterms:modified xsi:type="dcterms:W3CDTF">2023-03-25T13:10:52Z</dcterms:modified>
</cp:coreProperties>
</file>