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小天才保留数据降级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by-</a:t>
            </a:r>
            <a:r>
              <a:rPr lang="zh-CN" altLang="en-US"/>
              <a:t>啊</a:t>
            </a:r>
            <a:r>
              <a:rPr lang="zh-CN" altLang="en-US"/>
              <a:t>精</a:t>
            </a:r>
            <a:endParaRPr lang="zh-CN" altLang="en-US"/>
          </a:p>
          <a:p>
            <a:r>
              <a:rPr lang="en-US" altLang="zh-CN"/>
              <a:t>wb:</a:t>
            </a:r>
            <a:r>
              <a:rPr lang="zh-CN" altLang="en-US"/>
              <a:t>坑神</a:t>
            </a:r>
            <a:r>
              <a:rPr lang="en-US" altLang="zh-CN"/>
              <a:t>nb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众所周知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XTC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是高通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处理器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所以可以用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QFIL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来进行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刷机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降级软件就把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qfil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</a:t>
            </a:r>
            <a:r>
              <a:rPr lang="en-US" altLang="zh-CN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QSaharaServer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与</a:t>
            </a:r>
            <a:r>
              <a:rPr lang="en-US" altLang="zh-CN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fhLoader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封装制作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其实底层就是执行</a:t>
            </a:r>
            <a:r>
              <a:rPr lang="en-US" altLang="zh-CN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rawprogram0.xml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刷机脚本来降级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教程就是通过修改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rawprogram0.xml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来达到保留数据的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效果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第一步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在超级恢复目录里找到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data</a:t>
            </a:r>
            <a:r>
              <a:rPr lang="zh-CN" altLang="en-US"/>
              <a:t>文件夹</a:t>
            </a:r>
            <a:r>
              <a:rPr lang="en-US" altLang="zh-CN"/>
              <a:t>,</a:t>
            </a:r>
            <a:r>
              <a:rPr lang="zh-CN" altLang="en-US"/>
              <a:t>如下</a:t>
            </a:r>
            <a:r>
              <a:rPr lang="en-US" altLang="zh-CN"/>
              <a:t>(</a:t>
            </a:r>
            <a:r>
              <a:rPr lang="zh-CN" altLang="en-US"/>
              <a:t>存储路径可能不同</a:t>
            </a:r>
            <a:r>
              <a:rPr lang="en-US" altLang="zh-CN"/>
              <a:t>)</a:t>
            </a:r>
            <a:endParaRPr lang="zh-CN" altLang="en-US"/>
          </a:p>
          <a:p>
            <a:r>
              <a:rPr lang="en-US" altLang="zh-CN"/>
              <a:t>90</a:t>
            </a:r>
            <a:endParaRPr lang="en-US" altLang="zh-CN"/>
          </a:p>
          <a:p>
            <a:r>
              <a:rPr lang="zh-CN" altLang="en-US"/>
              <a:t>然后找到</a:t>
            </a:r>
            <a:r>
              <a:rPr lang="en-US" altLang="zh-CN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rawprogram0.xml</a:t>
            </a:r>
            <a:r>
              <a:rPr lang="zh-CN" altLang="en-US"/>
              <a:t>文件</a:t>
            </a:r>
            <a:r>
              <a:rPr lang="en-US" altLang="zh-CN"/>
              <a:t>(</a:t>
            </a:r>
            <a:r>
              <a:rPr lang="zh-CN" altLang="en-US"/>
              <a:t>这是我们要修改的文件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img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8555" y="2428875"/>
            <a:ext cx="4389120" cy="358140"/>
          </a:xfrm>
          <a:prstGeom prst="rect">
            <a:avLst/>
          </a:prstGeom>
        </p:spPr>
      </p:pic>
      <p:pic>
        <p:nvPicPr>
          <p:cNvPr id="5" name="图片 4" descr="img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05" y="3329940"/>
            <a:ext cx="5855335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第二步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打开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rawprogram0.xml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不要用</a:t>
            </a:r>
            <a:r>
              <a:rPr lang="en-US" altLang="zh-CN">
                <a:solidFill>
                  <a:schemeClr val="tx1"/>
                </a:solidFill>
              </a:rPr>
              <a:t>IE</a:t>
            </a:r>
            <a:r>
              <a:rPr lang="zh-CN" altLang="en-US">
                <a:solidFill>
                  <a:schemeClr val="tx1"/>
                </a:solidFill>
              </a:rPr>
              <a:t>打开</a:t>
            </a:r>
            <a:r>
              <a:rPr lang="en-US" altLang="zh-CN">
                <a:solidFill>
                  <a:schemeClr val="tx1"/>
                </a:solidFill>
              </a:rPr>
              <a:t>,</a:t>
            </a:r>
            <a:r>
              <a:rPr lang="zh-CN" altLang="en-US">
                <a:solidFill>
                  <a:schemeClr val="tx1"/>
                </a:solidFill>
              </a:rPr>
              <a:t>会很乱</a:t>
            </a:r>
            <a:r>
              <a:rPr lang="en-US" altLang="zh-CN">
                <a:solidFill>
                  <a:schemeClr val="tx1"/>
                </a:solidFill>
              </a:rPr>
              <a:t>,</a:t>
            </a:r>
            <a:r>
              <a:rPr lang="zh-CN" altLang="en-US">
                <a:solidFill>
                  <a:schemeClr val="tx1"/>
                </a:solidFill>
              </a:rPr>
              <a:t>用</a:t>
            </a:r>
            <a:r>
              <a:rPr lang="en-US" altLang="zh-CN">
                <a:solidFill>
                  <a:schemeClr val="tx1"/>
                </a:solidFill>
              </a:rPr>
              <a:t>notepad++</a:t>
            </a:r>
            <a:r>
              <a:rPr lang="zh-CN" altLang="en-US">
                <a:solidFill>
                  <a:schemeClr val="tx1"/>
                </a:solidFill>
              </a:rPr>
              <a:t>或者</a:t>
            </a:r>
            <a:r>
              <a:rPr lang="en-US" altLang="zh-CN">
                <a:solidFill>
                  <a:schemeClr val="tx1"/>
                </a:solidFill>
              </a:rPr>
              <a:t>VS</a:t>
            </a:r>
            <a:r>
              <a:rPr lang="zh-CN" altLang="en-US">
                <a:solidFill>
                  <a:schemeClr val="tx1"/>
                </a:solidFill>
              </a:rPr>
              <a:t>都行</a:t>
            </a:r>
            <a:r>
              <a:rPr lang="en-US" altLang="zh-CN">
                <a:solidFill>
                  <a:schemeClr val="tx1"/>
                </a:solidFill>
              </a:rPr>
              <a:t>),</a:t>
            </a:r>
            <a:r>
              <a:rPr lang="zh-CN" altLang="en-US">
                <a:solidFill>
                  <a:schemeClr val="tx1"/>
                </a:solidFill>
              </a:rPr>
              <a:t>如下</a:t>
            </a:r>
            <a:endParaRPr lang="zh-CN" altLang="en-US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4" name="图片 3" descr="img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2757805"/>
            <a:ext cx="5156835" cy="274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找到</a:t>
            </a:r>
            <a:r>
              <a:rPr lang="en-US" altLang="zh-CN"/>
              <a:t>filename=userdata</a:t>
            </a:r>
            <a:r>
              <a:rPr lang="zh-CN" altLang="en-US"/>
              <a:t>这</a:t>
            </a:r>
            <a:r>
              <a:rPr lang="zh-CN" altLang="en-US"/>
              <a:t>很多行</a:t>
            </a:r>
            <a:endParaRPr lang="zh-CN" altLang="en-US"/>
          </a:p>
          <a:p>
            <a:r>
              <a:rPr lang="zh-CN" altLang="en-US"/>
              <a:t>因为</a:t>
            </a:r>
            <a:r>
              <a:rPr lang="en-US" altLang="zh-CN"/>
              <a:t>userdata</a:t>
            </a:r>
            <a:r>
              <a:rPr lang="zh-CN" altLang="en-US"/>
              <a:t>这几个镜像是用来格式化</a:t>
            </a:r>
            <a:r>
              <a:rPr lang="zh-CN" altLang="en-US"/>
              <a:t>用户数据的</a:t>
            </a:r>
            <a:endParaRPr lang="zh-CN" altLang="en-US"/>
          </a:p>
          <a:p>
            <a:r>
              <a:rPr lang="zh-CN" altLang="en-US"/>
              <a:t>所以</a:t>
            </a:r>
            <a:endParaRPr lang="zh-CN" altLang="en-US"/>
          </a:p>
          <a:p>
            <a:r>
              <a:rPr lang="zh-CN" altLang="en-US"/>
              <a:t>删了删了</a:t>
            </a:r>
            <a:r>
              <a:rPr lang="zh-CN" altLang="en-US"/>
              <a:t>全给你删了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img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2750" y="3930015"/>
            <a:ext cx="5775960" cy="26142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第四步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备份原</a:t>
            </a:r>
            <a:r>
              <a:rPr lang="en-US" altLang="zh-CN"/>
              <a:t>rawprogram0.xm</a:t>
            </a:r>
            <a:r>
              <a:rPr lang="en-US" altLang="zh-CN"/>
              <a:t>l</a:t>
            </a:r>
            <a:endParaRPr lang="en-US" altLang="zh-CN"/>
          </a:p>
          <a:p>
            <a:r>
              <a:rPr lang="zh-CN" altLang="en-US"/>
              <a:t>如果要刷指定分区的话</a:t>
            </a:r>
            <a:r>
              <a:rPr lang="en-US" altLang="zh-CN"/>
              <a:t>,</a:t>
            </a:r>
            <a:r>
              <a:rPr lang="zh-CN" altLang="en-US"/>
              <a:t>看</a:t>
            </a:r>
            <a:r>
              <a:rPr lang="en-US" altLang="zh-CN"/>
              <a:t>label,</a:t>
            </a:r>
            <a:r>
              <a:rPr lang="zh-CN" altLang="en-US"/>
              <a:t>例如我要刷</a:t>
            </a:r>
            <a:r>
              <a:rPr lang="en-US" altLang="zh-CN"/>
              <a:t>boot,</a:t>
            </a:r>
            <a:r>
              <a:rPr lang="zh-CN" altLang="en-US"/>
              <a:t>就只保留</a:t>
            </a:r>
            <a:r>
              <a:rPr lang="en-US" altLang="zh-CN"/>
              <a:t>boot</a:t>
            </a:r>
            <a:endParaRPr lang="en-US" altLang="zh-CN"/>
          </a:p>
          <a:p>
            <a:r>
              <a:rPr lang="zh-CN" altLang="en-US"/>
              <a:t>注意&lt;?xml version="1.0" ?&gt;与</a:t>
            </a:r>
            <a:r>
              <a:rPr lang="en-US" altLang="zh-CN"/>
              <a:t>&lt;data&gt;</a:t>
            </a:r>
            <a:r>
              <a:rPr lang="zh-CN" altLang="en-US"/>
              <a:t>千万千万别删</a:t>
            </a:r>
            <a:r>
              <a:rPr lang="en-US" altLang="zh-CN"/>
              <a:t>,</a:t>
            </a:r>
            <a:r>
              <a:rPr lang="zh-CN" altLang="en-US"/>
              <a:t>不然刷机脚本会出错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img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390" y="3810635"/>
            <a:ext cx="11551920" cy="917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50290"/>
            <a:ext cx="10515600" cy="3872230"/>
          </a:xfrm>
        </p:spPr>
        <p:txBody>
          <a:bodyPr>
            <a:normAutofit/>
          </a:bodyPr>
          <a:p>
            <a:r>
              <a:rPr lang="zh-CN" altLang="en-US"/>
              <a:t>注意千万别删</a:t>
            </a:r>
            <a:r>
              <a:rPr lang="en-US" altLang="zh-CN"/>
              <a:t>&lt;data&gt;</a:t>
            </a:r>
            <a:br>
              <a:rPr lang="en-US" altLang="zh-CN"/>
            </a:br>
            <a:r>
              <a:rPr lang="zh-CN" altLang="en-US"/>
              <a:t>建议备份一份</a:t>
            </a:r>
            <a:br>
              <a:rPr lang="zh-CN" altLang="en-US"/>
            </a:br>
            <a:r>
              <a:rPr lang="zh-CN" altLang="en-US"/>
              <a:t>在</a:t>
            </a:r>
            <a:r>
              <a:rPr lang="en-US" altLang="zh-CN"/>
              <a:t>qfil</a:t>
            </a:r>
            <a:r>
              <a:rPr lang="zh-CN" altLang="en-US"/>
              <a:t>或降级工具都可刷入</a:t>
            </a:r>
            <a:br>
              <a:rPr lang="zh-CN" altLang="en-US"/>
            </a:br>
            <a:r>
              <a:rPr lang="zh-CN" altLang="en-US"/>
              <a:t>不建议删除镜像文件</a:t>
            </a:r>
            <a:r>
              <a:rPr lang="en-US" altLang="zh-CN"/>
              <a:t>,</a:t>
            </a:r>
            <a:r>
              <a:rPr lang="zh-CN" altLang="en-US"/>
              <a:t>刷机</a:t>
            </a:r>
            <a:r>
              <a:rPr lang="zh-CN" altLang="en-US"/>
              <a:t>时会出错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0200,&quot;width&quot;:192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</Words>
  <Application>WPS 演示</Application>
  <PresentationFormat>宽屏</PresentationFormat>
  <Paragraphs>45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小天才保留数据降级</vt:lpstr>
      <vt:lpstr>前言</vt:lpstr>
      <vt:lpstr>第一步</vt:lpstr>
      <vt:lpstr>第二步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</cp:revision>
  <dcterms:created xsi:type="dcterms:W3CDTF">2021-07-20T10:03:00Z</dcterms:created>
  <dcterms:modified xsi:type="dcterms:W3CDTF">2021-07-20T10:27:04Z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18C65556E42C46ACB01EE47979FFBF68</vt:lpwstr>
  </property>
  <property fmtid="{D5CDD505-2E9C-101B-9397-08002B2CF9AE}" pid="3" name="KSOProductBuildVer">
    <vt:lpwstr>2052-11.1.0.10578</vt:lpwstr>
  </property>
</Properties>
</file>