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s.lanzoui.com/iI0Sdjxj0vc" TargetMode="External"/><Relationship Id="rId2" Type="http://schemas.openxmlformats.org/officeDocument/2006/relationships/hyperlink" Target="https://wws.lanzoui.com/i0zVwjbnzy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小天才刷入</a:t>
            </a:r>
            <a:r>
              <a:rPr lang="en-US" altLang="zh-CN"/>
              <a:t>XPosed</a:t>
            </a:r>
            <a:r>
              <a:rPr lang="zh-CN" altLang="en-US"/>
              <a:t>框架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</a:t>
            </a:r>
            <a:r>
              <a:rPr lang="zh-CN" altLang="en-US"/>
              <a:t>啊精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第七步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</a:t>
            </a:r>
            <a:r>
              <a:rPr lang="en-US" altLang="zh-CN"/>
              <a:t>1111</a:t>
            </a:r>
            <a:r>
              <a:rPr lang="zh-CN" altLang="en-US"/>
              <a:t>文件夹</a:t>
            </a:r>
            <a:r>
              <a:rPr lang="en-US" altLang="zh-CN"/>
              <a:t>,</a:t>
            </a:r>
            <a:r>
              <a:rPr lang="zh-CN" altLang="en-US"/>
              <a:t>点击</a:t>
            </a:r>
            <a:r>
              <a:rPr lang="en-US" altLang="zh-CN"/>
              <a:t>xposed.zip</a:t>
            </a:r>
            <a:endParaRPr lang="zh-CN" altLang="en-US"/>
          </a:p>
          <a:p>
            <a:r>
              <a:rPr lang="zh-CN" altLang="en-US"/>
              <a:t>然后进入这个界面</a:t>
            </a:r>
            <a:r>
              <a:rPr lang="en-US" altLang="zh-CN"/>
              <a:t>,</a:t>
            </a:r>
            <a:r>
              <a:rPr lang="zh-CN" altLang="en-US"/>
              <a:t>如左图</a:t>
            </a:r>
            <a:r>
              <a:rPr lang="en-US" altLang="zh-CN"/>
              <a:t>,</a:t>
            </a:r>
            <a:r>
              <a:rPr lang="zh-CN" altLang="en-US"/>
              <a:t>点击第三个勾勾</a:t>
            </a:r>
            <a:r>
              <a:rPr lang="en-US" altLang="zh-CN"/>
              <a:t>,</a:t>
            </a:r>
            <a:r>
              <a:rPr lang="zh-CN" altLang="en-US"/>
              <a:t>进入右图界面</a:t>
            </a:r>
          </a:p>
        </p:txBody>
      </p:sp>
      <p:pic>
        <p:nvPicPr>
          <p:cNvPr id="5" name="图片 4" descr="QQ图片20210101213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3144520"/>
            <a:ext cx="2609215" cy="3479165"/>
          </a:xfrm>
          <a:prstGeom prst="rect">
            <a:avLst/>
          </a:prstGeom>
        </p:spPr>
      </p:pic>
      <p:pic>
        <p:nvPicPr>
          <p:cNvPr id="6" name="图片 5" descr="QQ图片202101012133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0" y="3267710"/>
            <a:ext cx="2515870" cy="335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上一步执行完后</a:t>
            </a:r>
            <a:r>
              <a:rPr lang="en-US" altLang="zh-CN"/>
              <a:t>,</a:t>
            </a:r>
            <a:r>
              <a:rPr lang="zh-CN" altLang="en-US"/>
              <a:t>右滑</a:t>
            </a:r>
            <a:r>
              <a:rPr lang="en-US" altLang="zh-CN"/>
              <a:t>”Confirm”,</a:t>
            </a:r>
            <a:r>
              <a:rPr lang="zh-CN" altLang="en-US"/>
              <a:t>等刷完</a:t>
            </a:r>
            <a:r>
              <a:rPr lang="en-US" altLang="zh-CN"/>
              <a:t>,</a:t>
            </a:r>
            <a:r>
              <a:rPr lang="zh-CN" altLang="en-US"/>
              <a:t>进入左图界面</a:t>
            </a:r>
            <a:r>
              <a:rPr lang="en-US" altLang="zh-CN"/>
              <a:t>(</a:t>
            </a:r>
            <a:r>
              <a:rPr lang="zh-CN" altLang="en-US"/>
              <a:t>报错不管他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然后点击</a:t>
            </a:r>
            <a:r>
              <a:rPr lang="en-US" altLang="zh-CN"/>
              <a:t>reboot system,</a:t>
            </a:r>
            <a:r>
              <a:rPr lang="zh-CN" altLang="en-US"/>
              <a:t>进入右图界面</a:t>
            </a:r>
            <a:r>
              <a:rPr lang="en-US" altLang="zh-CN"/>
              <a:t>,</a:t>
            </a:r>
            <a:r>
              <a:rPr lang="zh-CN" altLang="en-US"/>
              <a:t>点击</a:t>
            </a:r>
            <a:r>
              <a:rPr lang="en-US" altLang="zh-CN"/>
              <a:t>do not install</a:t>
            </a:r>
          </a:p>
        </p:txBody>
      </p:sp>
      <p:pic>
        <p:nvPicPr>
          <p:cNvPr id="4" name="图片 3" descr="QQ图片20210101213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3101975"/>
            <a:ext cx="2616200" cy="3488690"/>
          </a:xfrm>
          <a:prstGeom prst="rect">
            <a:avLst/>
          </a:prstGeom>
        </p:spPr>
      </p:pic>
      <p:pic>
        <p:nvPicPr>
          <p:cNvPr id="5" name="图片 4" descr="QQ图片20210101213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0" y="2985135"/>
            <a:ext cx="2703830" cy="3605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第九步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等待重启</a:t>
            </a:r>
            <a:r>
              <a:rPr lang="en-US" altLang="zh-CN"/>
              <a:t>(1~7</a:t>
            </a:r>
            <a:r>
              <a:rPr lang="zh-CN" altLang="en-US"/>
              <a:t>分钟</a:t>
            </a:r>
            <a:r>
              <a:rPr lang="en-US" altLang="zh-CN"/>
              <a:t>,</a:t>
            </a:r>
            <a:r>
              <a:rPr lang="zh-CN" altLang="en-US"/>
              <a:t>过久就出事了</a:t>
            </a:r>
            <a:r>
              <a:rPr lang="en-US" altLang="zh-CN"/>
              <a:t>),</a:t>
            </a:r>
            <a:r>
              <a:rPr lang="zh-CN" altLang="en-US"/>
              <a:t>开机后</a:t>
            </a:r>
            <a:r>
              <a:rPr lang="en-US" altLang="zh-CN"/>
              <a:t>,</a:t>
            </a:r>
            <a:r>
              <a:rPr lang="zh-CN" altLang="en-US"/>
              <a:t>点击</a:t>
            </a:r>
            <a:r>
              <a:rPr lang="en-US" altLang="zh-CN"/>
              <a:t>XPosedInstaller,</a:t>
            </a:r>
            <a:r>
              <a:rPr lang="zh-CN" altLang="en-US"/>
              <a:t>是不是显示</a:t>
            </a:r>
            <a:r>
              <a:rPr lang="en-US" altLang="zh-CN"/>
              <a:t>XPosed</a:t>
            </a:r>
            <a:r>
              <a:rPr lang="zh-CN" altLang="en-US"/>
              <a:t>框架</a:t>
            </a:r>
            <a:r>
              <a:rPr lang="en-US" altLang="zh-CN"/>
              <a:t>89</a:t>
            </a:r>
            <a:r>
              <a:rPr lang="zh-CN" altLang="en-US"/>
              <a:t>版已激活啦</a:t>
            </a:r>
          </a:p>
        </p:txBody>
      </p:sp>
      <p:pic>
        <p:nvPicPr>
          <p:cNvPr id="4" name="图片 3" descr="Z6 2021_1_1 星期五 22_05_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2914015"/>
            <a:ext cx="3048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没图</a:t>
            </a:r>
            <a:r>
              <a:rPr lang="en-US" altLang="zh-CN"/>
              <a:t> </a:t>
            </a:r>
            <a:r>
              <a:rPr lang="zh-CN" altLang="en-US"/>
              <a:t>抱歉</a:t>
            </a:r>
          </a:p>
          <a:p>
            <a:r>
              <a:rPr lang="en-US" altLang="zh-CN"/>
              <a:t>1.</a:t>
            </a:r>
            <a:r>
              <a:rPr lang="zh-CN" altLang="en-US"/>
              <a:t>在</a:t>
            </a:r>
            <a:r>
              <a:rPr lang="en-US" altLang="zh-CN"/>
              <a:t>xp</a:t>
            </a:r>
            <a:r>
              <a:rPr lang="zh-CN" altLang="en-US"/>
              <a:t>框架资源中安装</a:t>
            </a:r>
            <a:r>
              <a:rPr lang="en-US" altLang="zh-CN"/>
              <a:t>xposed installer(</a:t>
            </a:r>
            <a:r>
              <a:rPr lang="zh-CN" altLang="en-US"/>
              <a:t>参照上面第二步</a:t>
            </a:r>
            <a:r>
              <a:rPr lang="en-US" altLang="zh-CN"/>
              <a:t>)</a:t>
            </a:r>
          </a:p>
          <a:p>
            <a:r>
              <a:rPr lang="en-US" altLang="zh-CN"/>
              <a:t>2.</a:t>
            </a:r>
            <a:r>
              <a:rPr lang="zh-CN" altLang="en-US"/>
              <a:t>进入</a:t>
            </a:r>
            <a:r>
              <a:rPr lang="en-US" altLang="zh-CN"/>
              <a:t>xposed installer,</a:t>
            </a:r>
            <a:r>
              <a:rPr lang="zh-CN" altLang="en-US"/>
              <a:t>你会发现有一行红字</a:t>
            </a:r>
            <a:r>
              <a:rPr lang="en-US" altLang="zh-CN"/>
              <a:t>:</a:t>
            </a:r>
            <a:r>
              <a:rPr lang="en-US" altLang="zh-CN">
                <a:solidFill>
                  <a:srgbClr val="FF0000"/>
                </a:solidFill>
              </a:rPr>
              <a:t>Could not...</a:t>
            </a:r>
          </a:p>
          <a:p>
            <a:r>
              <a:rPr lang="en-US" altLang="zh-CN"/>
              <a:t>3.</a:t>
            </a:r>
            <a:r>
              <a:rPr lang="zh-CN" altLang="en-US"/>
              <a:t>开启你的虚拟专网</a:t>
            </a:r>
            <a:r>
              <a:rPr lang="en-US" altLang="zh-CN"/>
              <a:t>(</a:t>
            </a:r>
            <a:r>
              <a:rPr lang="zh-CN" altLang="en-US"/>
              <a:t>教程加群</a:t>
            </a:r>
            <a:r>
              <a:rPr lang="en-US" altLang="zh-CN"/>
              <a:t>681785695)</a:t>
            </a:r>
          </a:p>
          <a:p>
            <a:r>
              <a:rPr lang="en-US" altLang="zh-CN"/>
              <a:t>4.</a:t>
            </a:r>
            <a:r>
              <a:rPr lang="zh-CN" altLang="en-US"/>
              <a:t>再次进入</a:t>
            </a:r>
            <a:r>
              <a:rPr lang="en-US" altLang="zh-CN"/>
              <a:t>xposed installer,</a:t>
            </a:r>
            <a:r>
              <a:rPr lang="zh-CN" altLang="en-US"/>
              <a:t>点击</a:t>
            </a:r>
            <a:r>
              <a:rPr lang="en-US" altLang="zh-CN"/>
              <a:t>Install</a:t>
            </a:r>
          </a:p>
          <a:p>
            <a:r>
              <a:rPr lang="en-US" altLang="zh-CN"/>
              <a:t>5.</a:t>
            </a:r>
            <a:r>
              <a:rPr lang="zh-CN" altLang="en-US"/>
              <a:t>等待下载完</a:t>
            </a:r>
            <a:r>
              <a:rPr lang="en-US" altLang="zh-CN"/>
              <a:t>,</a:t>
            </a:r>
            <a:r>
              <a:rPr lang="zh-CN" altLang="en-US"/>
              <a:t>然后黑窗口出现授予</a:t>
            </a:r>
            <a:r>
              <a:rPr lang="en-US" altLang="zh-CN"/>
              <a:t>root</a:t>
            </a:r>
            <a:r>
              <a:rPr lang="zh-CN" altLang="en-US"/>
              <a:t>权限</a:t>
            </a:r>
            <a:r>
              <a:rPr lang="en-US" altLang="zh-CN"/>
              <a:t>,</a:t>
            </a:r>
            <a:r>
              <a:rPr lang="zh-CN" altLang="en-US"/>
              <a:t>给他</a:t>
            </a:r>
          </a:p>
          <a:p>
            <a:r>
              <a:rPr lang="en-US" altLang="zh-CN"/>
              <a:t>6.</a:t>
            </a:r>
            <a:r>
              <a:rPr lang="zh-CN" altLang="en-US"/>
              <a:t>等出现类似于</a:t>
            </a:r>
            <a:r>
              <a:rPr lang="en-US" altLang="zh-CN"/>
              <a:t>Done</a:t>
            </a:r>
            <a:r>
              <a:rPr lang="zh-CN" altLang="en-US"/>
              <a:t>的文字后</a:t>
            </a:r>
            <a:r>
              <a:rPr lang="en-US" altLang="zh-CN"/>
              <a:t>,</a:t>
            </a:r>
            <a:r>
              <a:rPr lang="zh-CN" altLang="en-US"/>
              <a:t>重启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可能出现的问题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显示</a:t>
            </a:r>
            <a:r>
              <a:rPr lang="en-US" altLang="zh-CN"/>
              <a:t>xposed</a:t>
            </a:r>
            <a:r>
              <a:rPr lang="zh-CN" altLang="en-US"/>
              <a:t>框架已安装</a:t>
            </a:r>
            <a:r>
              <a:rPr lang="en-US" altLang="zh-CN"/>
              <a:t>,</a:t>
            </a:r>
            <a:r>
              <a:rPr lang="zh-CN" altLang="en-US"/>
              <a:t>但未激活怎么办</a:t>
            </a:r>
          </a:p>
          <a:p>
            <a:r>
              <a:rPr lang="zh-CN" altLang="en-US"/>
              <a:t>只要把上面的开关开一下再关一下就行了</a:t>
            </a: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更新日志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v1.1</a:t>
            </a:r>
          </a:p>
          <a:p>
            <a:r>
              <a:rPr lang="zh-CN" altLang="en-US"/>
              <a:t>修复链接打不开问题</a:t>
            </a:r>
          </a:p>
          <a:p>
            <a:r>
              <a:rPr lang="zh-CN" altLang="en-US"/>
              <a:t>新增通用方法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你需要先刷入</a:t>
            </a:r>
            <a:r>
              <a:rPr lang="en-US" altLang="zh-CN"/>
              <a:t>twrp </a:t>
            </a:r>
            <a:r>
              <a:rPr lang="zh-CN" altLang="en-US">
                <a:hlinkClick r:id="rId2" action="ppaction://hlinkfile"/>
              </a:rPr>
              <a:t>没有点我</a:t>
            </a:r>
            <a:r>
              <a:rPr lang="en-US" altLang="zh-CN"/>
              <a:t> </a:t>
            </a:r>
            <a:r>
              <a:rPr lang="zh-CN" altLang="en-US"/>
              <a:t>刷入</a:t>
            </a:r>
            <a:r>
              <a:rPr lang="en-US" altLang="zh-CN"/>
              <a:t>twrp</a:t>
            </a:r>
            <a:r>
              <a:rPr lang="zh-CN" altLang="en-US"/>
              <a:t>教程加群</a:t>
            </a:r>
            <a:r>
              <a:rPr lang="en-US" altLang="zh-CN"/>
              <a:t>681785695</a:t>
            </a:r>
          </a:p>
          <a:p>
            <a:r>
              <a:rPr lang="zh-CN" altLang="en-US"/>
              <a:t>然后你需要一系列资源 </a:t>
            </a:r>
            <a:r>
              <a:rPr lang="zh-CN" altLang="en-US">
                <a:hlinkClick r:id="rId3" action="ppaction://hlinkfile"/>
              </a:rPr>
              <a:t>没有点我</a:t>
            </a:r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:</a:t>
            </a:r>
            <a:r>
              <a:rPr lang="zh-CN" altLang="en-US"/>
              <a:t>仅限安卓版本</a:t>
            </a:r>
            <a:r>
              <a:rPr lang="en-US" altLang="zh-CN"/>
              <a:t>7.1.1</a:t>
            </a:r>
            <a:r>
              <a:rPr lang="zh-CN" altLang="en-US"/>
              <a:t>的机型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有两种方法以刷入</a:t>
            </a:r>
            <a:r>
              <a:rPr lang="en-US" altLang="zh-CN" dirty="0" err="1"/>
              <a:t>xposed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通过</a:t>
            </a:r>
            <a:r>
              <a:rPr lang="en-US" altLang="zh-CN" dirty="0"/>
              <a:t>TWRP</a:t>
            </a:r>
            <a:r>
              <a:rPr lang="zh-CN" altLang="en-US" dirty="0"/>
              <a:t>刷入</a:t>
            </a:r>
            <a:r>
              <a:rPr lang="en-US" altLang="zh-CN" dirty="0"/>
              <a:t>(</a:t>
            </a:r>
            <a:r>
              <a:rPr lang="zh-CN" altLang="en-US" dirty="0"/>
              <a:t>可能不通用</a:t>
            </a:r>
            <a:r>
              <a:rPr lang="en-US" altLang="zh-CN" dirty="0"/>
              <a:t>,</a:t>
            </a:r>
            <a:r>
              <a:rPr lang="zh-CN" altLang="en-US" dirty="0"/>
              <a:t>但是最简单</a:t>
            </a:r>
            <a:r>
              <a:rPr lang="en-US" altLang="zh-CN" dirty="0"/>
              <a:t>)</a:t>
            </a:r>
            <a:r>
              <a:rPr lang="zh-CN" altLang="en-US" dirty="0">
                <a:hlinkClick r:id="rId3" action="ppaction://hlinksldjump"/>
              </a:rPr>
              <a:t>传送门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/>
              <a:t>通用刷法</a:t>
            </a:r>
            <a:r>
              <a:rPr lang="en-US" altLang="zh-CN" dirty="0"/>
              <a:t>(</a:t>
            </a:r>
            <a:r>
              <a:rPr lang="zh-CN" altLang="en-US" dirty="0"/>
              <a:t>需要虚拟专网</a:t>
            </a:r>
            <a:r>
              <a:rPr lang="en-US" altLang="zh-CN" dirty="0"/>
              <a:t>)</a:t>
            </a:r>
            <a:r>
              <a:rPr lang="zh-CN" altLang="en-US" dirty="0">
                <a:hlinkClick r:id="rId4" action="ppaction://hlinksldjump"/>
              </a:rPr>
              <a:t>传送门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资源解压之后会有这些东西</a:t>
            </a:r>
            <a:r>
              <a:rPr lang="en-US" altLang="zh-CN"/>
              <a:t>,</a:t>
            </a:r>
            <a:r>
              <a:rPr lang="zh-CN" altLang="en-US"/>
              <a:t>别动它们</a:t>
            </a:r>
          </a:p>
          <a:p>
            <a:endParaRPr lang="zh-CN" altLang="en-US"/>
          </a:p>
        </p:txBody>
      </p:sp>
      <p:pic>
        <p:nvPicPr>
          <p:cNvPr id="7" name="图片 6" descr="C__Users_Administrator_Desktop_XP框架资源 2021_1_1 星期五 21_06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95" y="2400300"/>
            <a:ext cx="7668260" cy="4213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右键打开</a:t>
            </a:r>
            <a:r>
              <a:rPr lang="en-US" altLang="zh-CN"/>
              <a:t>cmd,</a:t>
            </a:r>
            <a:r>
              <a:rPr lang="zh-CN" altLang="en-US"/>
              <a:t>输入</a:t>
            </a:r>
            <a:r>
              <a:rPr lang="en-US" altLang="zh-CN"/>
              <a:t>”adb install XPosedInstaller.apk”</a:t>
            </a:r>
            <a:r>
              <a:rPr lang="zh-CN" altLang="en-US"/>
              <a:t>等待装完</a:t>
            </a:r>
            <a:r>
              <a:rPr lang="en-US" altLang="zh-CN"/>
              <a:t>(</a:t>
            </a:r>
            <a:r>
              <a:rPr lang="zh-CN" altLang="en-US"/>
              <a:t>如果没有环境变量把</a:t>
            </a:r>
            <a:r>
              <a:rPr lang="en-US" altLang="zh-CN"/>
              <a:t>XPosedInstaller.apk</a:t>
            </a:r>
            <a:r>
              <a:rPr lang="zh-CN" altLang="en-US"/>
              <a:t>移动到</a:t>
            </a:r>
            <a:r>
              <a:rPr lang="en-US" altLang="zh-CN"/>
              <a:t>adb</a:t>
            </a:r>
            <a:r>
              <a:rPr lang="zh-CN" altLang="en-US"/>
              <a:t>工具包目录</a:t>
            </a:r>
            <a:r>
              <a:rPr lang="en-US" altLang="zh-CN"/>
              <a:t>)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管理员_ C__Windows_system32_cmd.exe 2021_1_1 星期五 21_12_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0" y="2715895"/>
            <a:ext cx="77216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然后输入</a:t>
            </a:r>
            <a:r>
              <a:rPr lang="en-US" altLang="zh-CN"/>
              <a:t>adb shell,</a:t>
            </a:r>
            <a:r>
              <a:rPr lang="zh-CN" altLang="en-US"/>
              <a:t>等待输出</a:t>
            </a:r>
            <a:r>
              <a:rPr lang="en-US" altLang="zh-CN"/>
              <a:t>msm8909w:/$,</a:t>
            </a:r>
            <a:r>
              <a:rPr lang="zh-CN" altLang="en-US"/>
              <a:t>然后输入</a:t>
            </a:r>
            <a:r>
              <a:rPr lang="en-US" altLang="zh-CN"/>
              <a:t>mkdir /sdcard/1111</a:t>
            </a:r>
          </a:p>
          <a:p>
            <a:endParaRPr lang="en-US" altLang="zh-CN"/>
          </a:p>
        </p:txBody>
      </p:sp>
      <p:pic>
        <p:nvPicPr>
          <p:cNvPr id="5" name="图片 4" descr="管理员_ C__Windows_system32_cmd.exe - adb  shell 2021_1_1 星期五 21_16_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40" y="2715895"/>
            <a:ext cx="8284210" cy="4142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打开</a:t>
            </a:r>
            <a:r>
              <a:rPr lang="en-US" altLang="zh-CN"/>
              <a:t>cmd,</a:t>
            </a:r>
            <a:r>
              <a:rPr lang="zh-CN" altLang="en-US"/>
              <a:t>输入</a:t>
            </a:r>
            <a:r>
              <a:rPr lang="en-US" altLang="zh-CN"/>
              <a:t>adb push xposed.zip /sdcard/1111</a:t>
            </a:r>
          </a:p>
          <a:p>
            <a:r>
              <a:rPr lang="zh-CN" altLang="en-US"/>
              <a:t>然后输入</a:t>
            </a:r>
            <a:r>
              <a:rPr lang="en-US" altLang="zh-CN"/>
              <a:t>adb push xposeduninstall.zip /sdcard/1111</a:t>
            </a:r>
          </a:p>
          <a:p>
            <a:endParaRPr lang="en-US" altLang="zh-CN"/>
          </a:p>
        </p:txBody>
      </p:sp>
      <p:pic>
        <p:nvPicPr>
          <p:cNvPr id="4" name="图片 3" descr="管理员_ C__Windows_system32_cmd.exe 2021_1_1 星期五 21_19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852420"/>
            <a:ext cx="77343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第五步</a:t>
            </a:r>
            <a:r>
              <a:rPr lang="en-US" altLang="zh-CN"/>
              <a:t>(</a:t>
            </a:r>
            <a:r>
              <a:rPr lang="zh-CN" altLang="en-US"/>
              <a:t>很关键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打开</a:t>
            </a:r>
            <a:r>
              <a:rPr lang="en-US" altLang="zh-CN"/>
              <a:t>cmd,</a:t>
            </a:r>
            <a:r>
              <a:rPr lang="zh-CN" altLang="en-US"/>
              <a:t>输入</a:t>
            </a:r>
            <a:r>
              <a:rPr lang="en-US" altLang="zh-CN"/>
              <a:t>adb reboot recovery,</a:t>
            </a:r>
            <a:r>
              <a:rPr lang="zh-CN" altLang="en-US"/>
              <a:t>等待</a:t>
            </a:r>
            <a:r>
              <a:rPr lang="en-US" altLang="zh-CN"/>
              <a:t>10</a:t>
            </a:r>
            <a:r>
              <a:rPr lang="zh-CN" altLang="en-US"/>
              <a:t>秒</a:t>
            </a:r>
            <a:r>
              <a:rPr lang="en-US" altLang="zh-CN"/>
              <a:t>,</a:t>
            </a:r>
            <a:r>
              <a:rPr lang="zh-CN" altLang="en-US"/>
              <a:t>保证能进入这个界面</a:t>
            </a:r>
          </a:p>
        </p:txBody>
      </p:sp>
      <p:pic>
        <p:nvPicPr>
          <p:cNvPr id="4" name="图片 3" descr="QQ图片20210101213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0" y="2545080"/>
            <a:ext cx="3131185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点击左边的</a:t>
            </a:r>
            <a:r>
              <a:rPr lang="en-US" altLang="zh-CN"/>
              <a:t>,</a:t>
            </a:r>
            <a:r>
              <a:rPr lang="zh-CN" altLang="en-US"/>
              <a:t>进入左图的界面</a:t>
            </a:r>
          </a:p>
          <a:p>
            <a:r>
              <a:rPr lang="zh-CN" altLang="en-US"/>
              <a:t>然后点击</a:t>
            </a:r>
            <a:r>
              <a:rPr lang="en-US" altLang="zh-CN"/>
              <a:t>install,install zip,</a:t>
            </a:r>
            <a:r>
              <a:rPr lang="zh-CN" altLang="en-US"/>
              <a:t>进入右图界面</a:t>
            </a:r>
          </a:p>
        </p:txBody>
      </p:sp>
      <p:pic>
        <p:nvPicPr>
          <p:cNvPr id="4" name="图片 3" descr="QQ图片20210101213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65" y="3071495"/>
            <a:ext cx="2426335" cy="3235960"/>
          </a:xfrm>
          <a:prstGeom prst="rect">
            <a:avLst/>
          </a:prstGeom>
        </p:spPr>
      </p:pic>
      <p:pic>
        <p:nvPicPr>
          <p:cNvPr id="5" name="图片 4" descr="QQ图片20210101213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130" y="3081020"/>
            <a:ext cx="2419350" cy="3226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442</Words>
  <Application>Microsoft Office PowerPoint</Application>
  <PresentationFormat>宽屏</PresentationFormat>
  <Paragraphs>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小天才刷入XPosed框架</vt:lpstr>
      <vt:lpstr>前言</vt:lpstr>
      <vt:lpstr>注意</vt:lpstr>
      <vt:lpstr>第一步</vt:lpstr>
      <vt:lpstr>第二步</vt:lpstr>
      <vt:lpstr>第三步</vt:lpstr>
      <vt:lpstr>第四步</vt:lpstr>
      <vt:lpstr>第五步(很关键)</vt:lpstr>
      <vt:lpstr>第六步</vt:lpstr>
      <vt:lpstr>第七步</vt:lpstr>
      <vt:lpstr>第八步</vt:lpstr>
      <vt:lpstr>第九步</vt:lpstr>
      <vt:lpstr>通用方法</vt:lpstr>
      <vt:lpstr>可能出现的问题</vt:lpstr>
      <vt:lpstr>更新日志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小天才刷入XPosed框架</dc:title>
  <dc:creator>hill</dc:creator>
  <cp:lastModifiedBy>hill</cp:lastModifiedBy>
  <cp:revision>6</cp:revision>
  <dcterms:created xsi:type="dcterms:W3CDTF">2021-01-01T12:59:00Z</dcterms:created>
  <dcterms:modified xsi:type="dcterms:W3CDTF">2022-05-22T01:02:51Z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C853B6CB89D84AF0AFF71712935680EB</vt:lpwstr>
  </property>
</Properties>
</file>