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  <p:embeddedFont>
      <p:font typeface="Bree Serif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22" Type="http://schemas.openxmlformats.org/officeDocument/2006/relationships/font" Target="fonts/BreeSerif-regular.fnt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cdaec4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cdaec4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cdaec47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cdaec47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cdaec47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cdaec47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cdaec47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cdaec47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cdaec47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cdaec47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3cdaec47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3cdaec47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cdaec47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cdaec47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cdaec47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cdaec47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79725" y="4160125"/>
            <a:ext cx="364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Михай Валентин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 группы AW11M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00"/>
              <a:t>Что такое GitHub?</a:t>
            </a:r>
            <a:endParaRPr sz="37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920000"/>
            <a:ext cx="8520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GitHub — крупнейший веб-сервис для хостинга IT-проектов и их совместной разработки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00"/>
              <a:t>Альтернативы</a:t>
            </a:r>
            <a:endParaRPr sz="37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012" y="1970962"/>
            <a:ext cx="1963575" cy="19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912" y="17335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возможности и инструменты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029500" y="1869025"/>
            <a:ext cx="2055350" cy="1789375"/>
          </a:xfrm>
          <a:prstGeom prst="flowChartMagneticDisk">
            <a:avLst/>
          </a:prstGeom>
          <a:solidFill>
            <a:srgbClr val="6D9EE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Хранение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Версионирование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69662" y="1796125"/>
            <a:ext cx="1962900" cy="19629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Совместная разработка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817375" y="2036888"/>
            <a:ext cx="2297125" cy="1272550"/>
          </a:xfrm>
          <a:prstGeom prst="flowChartProcess">
            <a:avLst/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Дополнительные инструменты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146050"/>
            <a:ext cx="85206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00"/>
              <a:t>Хранение и Версионирование</a:t>
            </a:r>
            <a:endParaRPr sz="4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разработка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6154675" y="1398425"/>
            <a:ext cx="1948800" cy="1948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Contributing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104775" y="3448650"/>
            <a:ext cx="1282200" cy="1282200"/>
          </a:xfrm>
          <a:prstGeom prst="ellipse">
            <a:avLst/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Projects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906638" y="1295088"/>
            <a:ext cx="1876200" cy="1876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Organizations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5005063" y="3018525"/>
            <a:ext cx="1282200" cy="12822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Teams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196175" y="1873100"/>
            <a:ext cx="1282200" cy="12822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Issues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инструменты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48888" y="1902150"/>
            <a:ext cx="1948800" cy="1948800"/>
          </a:xfrm>
          <a:prstGeom prst="flowChartProcess">
            <a:avLst/>
          </a:prstGeom>
          <a:solidFill>
            <a:srgbClr val="E6913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Pages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363" y="1902150"/>
            <a:ext cx="1948800" cy="1948800"/>
          </a:xfrm>
          <a:prstGeom prst="flowChartProcess">
            <a:avLst/>
          </a:prstGeom>
          <a:solidFill>
            <a:srgbClr val="45818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Packages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613838" y="1902150"/>
            <a:ext cx="1948800" cy="1948800"/>
          </a:xfrm>
          <a:prstGeom prst="flowChartProcess">
            <a:avLst/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Actions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646313" y="1902150"/>
            <a:ext cx="1948800" cy="1948800"/>
          </a:xfrm>
          <a:prstGeom prst="flowChartProcess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Status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 д</a:t>
            </a:r>
            <a:r>
              <a:rPr lang="ru"/>
              <a:t>ополнительных инструментов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67075" y="1716902"/>
            <a:ext cx="1485000" cy="148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Wiki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2134813" y="1654575"/>
            <a:ext cx="2416800" cy="24168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Webhooks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634375" y="2376075"/>
            <a:ext cx="1695300" cy="1695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Market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412433" y="1716906"/>
            <a:ext cx="2164500" cy="2164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Insights</a:t>
            </a:r>
            <a:endParaRPr sz="3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23550"/>
            <a:ext cx="85206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100"/>
              <a:t>Спасибо за внимание</a:t>
            </a:r>
            <a:endParaRPr sz="51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637" y="1396425"/>
            <a:ext cx="3370725" cy="33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